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62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4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F45607-BBDC-4F44-BD7D-5EC5E62E2A7A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15481-A07C-49F6-AE5C-A00B3E826CF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93138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0B95910-A6E3-4DCB-99E9-8771516B92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CF8E8DF-3F2F-42ED-BF3E-F0105EE024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63E2D5C-6DE3-44EB-B40C-FA64A08F0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FE569-8B76-4E8E-8415-12BD423867A6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9571117-73A8-4E06-B7FF-A30F64174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472E158-D7C6-4155-A43E-4D5C48422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7533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072B483-A0CF-45DC-AEBA-A0F0544D1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C89BE100-7005-4325-B709-6B25AF5584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AF99293-D339-42B4-9E0C-CAE7B13E8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B3DF-938E-4BBD-9125-94A1BF57295C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D0F2827-9369-483B-A3FE-4FA3DB4E8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ABB3738-983A-4BD7-8C95-88DD7513A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947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AAE4D36E-AF68-4461-876E-1110B0F0E3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821058A-2E61-4F66-BB16-39BD1C1DED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441D38D-6257-4898-9172-500B8CE05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56EE4-D40F-4745-8B6A-1D3392B56AC0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1099AC4-AF34-48EE-8982-06F24ECCC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4F1E9F4-D8C8-4FCE-8698-CA03E4649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2763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E33CBE6-FC55-43FA-9F2D-7D1F87F58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8253DA1-422D-4B83-A676-F4609E1CA7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ACB71D9-2B08-4AAB-8A39-5271216A3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CCE71-2BF3-4DD4-A20B-0A47742CD107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BB1A277-265B-43BC-9E70-19FC5311B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F8CC904-2C2C-45F9-A80E-1C5A9B23E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3855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478E44E-6380-46A3-AF8D-F2FB2AD36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6F686A1-F422-4C47-848A-9CDCE566E0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C951465-AB19-4BD2-BFA7-B711B296C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1850-84B6-46E3-B07B-EF05AD0CB50A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6A8C31F-2FFA-46AC-AD19-DBBEAAF75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CA558E-161F-4F49-AF66-3EDAD8934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8995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46142E7-5D6C-4BBE-BA6C-5CBAE2DF5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4DB0E23-28BC-4CAF-8911-6303B8B425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938EFFC-0C45-4CEF-86D1-AF401B8C66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BEF7506-379F-4488-9DC7-5970BF8BC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41A5D-2632-4DD1-849F-B85FB5F1F493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B1E82FF-EBBC-4503-9039-D97AF04EA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5516313-1D96-4853-A3D4-7D39B7CEA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2069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D813054-0DEC-4BC1-BC3A-4D060481C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DDCD2D0-75E3-4FAF-BDB8-10F702165C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9B58DBA-5B02-4A37-880B-D2F6CB1E9B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541F6F5-D06D-4316-8EA6-D7EFFB8628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5EB0374-2435-4CD7-97F5-04707C18BA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C02652F-F037-413D-9C02-F29C656A8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E1488-3F1A-4142-B49E-A587A4082EA9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4543AEFC-A350-4549-8D3C-D91BDC53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108D762D-63A1-45BE-A301-C3A054544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5548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E5F9E8-032E-4F25-B7F6-D7662EED7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6DAE257-50EF-4245-87D4-4C1F6B277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DAE29-33AC-4CAC-BA8D-B58C8B24C03A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8903047-6C18-4E68-941A-3DF8E951A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9E17C04-95C5-4B2A-ADB8-BE87AA435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5858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71147C9A-844A-4811-BCC0-88A16545E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ED34D-77A0-4BB5-AA37-1AADAA8892D7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E04EF58-580E-4C1A-9F8A-06045759E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C56C34C-AACF-41AC-8EE4-BF22593B2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6389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CB0AFC-A630-47B8-92BD-78FFBFCDD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2885271-341A-4D96-B097-B6EC6C7A3D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AA0C8E1-96A4-4A9A-B7F9-3074A7CEE6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CEC1CDF-35E7-4663-9D41-6CC5F6898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0F393-2101-463E-AB7F-3E49304065A5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9B3370F-B7A6-45E1-B300-05D96BE90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A25E487-FB94-4454-9148-EC361DFEF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4450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F81B3E2-D3C8-438B-A712-14DF309F4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51C8B542-7EA3-4ED2-9C73-1FBF4F8E4C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ECC7F22-43A9-4F27-A8DC-C5FBD2DB20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22E5FEA-13C8-474C-AA2C-600BAE39D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E105A-6984-4DBF-897C-BE1101BEBF4B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198A930-9D71-4D11-ADB8-EA81398AC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5DAD233-A9D2-4884-AF9C-F40442820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1472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9A6CCED5-C290-4A4D-8E01-14154F2B2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ED821C6-D8C2-4968-AC7D-DA3EEB5058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07E5FFB-AD53-426A-B1E1-86B473984A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C8D9E-ACBA-4614-BD4D-D1DF6A50F7FE}" type="datetime1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541EFC0-FC08-4F5C-903D-78E7FB9DD5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0390B10-9F01-436F-9D1B-891BADD789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630909-3393-4055-BE20-99E8DDD5C7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8258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F096D9E-D3BA-4DE7-A08A-D6893D2968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6481" y="2648046"/>
            <a:ext cx="9929758" cy="1251813"/>
          </a:xfrm>
        </p:spPr>
        <p:txBody>
          <a:bodyPr>
            <a:normAutofit/>
          </a:bodyPr>
          <a:lstStyle/>
          <a:p>
            <a:r>
              <a:rPr kumimoji="1" lang="en-US" altLang="ja-JP" sz="4000" dirty="0">
                <a:latin typeface="Arial" panose="020B0604020202020204" pitchFamily="34" charset="0"/>
                <a:cs typeface="Arial" panose="020B0604020202020204" pitchFamily="34" charset="0"/>
              </a:rPr>
              <a:t>WF </a:t>
            </a:r>
            <a:r>
              <a:rPr lang="en-US" altLang="ja-JP" sz="4000" dirty="0">
                <a:latin typeface="Arial" panose="020B0604020202020204" pitchFamily="34" charset="0"/>
                <a:cs typeface="Arial" panose="020B0604020202020204" pitchFamily="34" charset="0"/>
              </a:rPr>
              <a:t>on A-MPR for 35MHz and 45MHz</a:t>
            </a:r>
            <a:endParaRPr kumimoji="1" lang="ja-JP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6C590B1-1D32-4EAF-8EDA-952E2F852C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6491" y="5207903"/>
            <a:ext cx="9144000" cy="657950"/>
          </a:xfrm>
        </p:spPr>
        <p:txBody>
          <a:bodyPr>
            <a:norm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Apple, […]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9F69BC1-CF7A-4E15-B8D9-F71E4E6A47BB}"/>
              </a:ext>
            </a:extLst>
          </p:cNvPr>
          <p:cNvSpPr txBox="1"/>
          <p:nvPr/>
        </p:nvSpPr>
        <p:spPr>
          <a:xfrm>
            <a:off x="229634" y="203538"/>
            <a:ext cx="11483200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altLang="ja-JP" b="1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3GPP TSG-RAN WG4 Meeting #98-e</a:t>
            </a:r>
            <a:r>
              <a:rPr lang="en-GB" altLang="ja-JP" b="1" i="1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	                                                                                     </a:t>
            </a:r>
            <a:r>
              <a:rPr lang="en-GB" altLang="ja-JP" b="1" i="1" dirty="0">
                <a:latin typeface="Arial" panose="020B060402020202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R4-2103188</a:t>
            </a:r>
            <a:endParaRPr lang="ja-JP" altLang="ja-JP" dirty="0">
              <a:effectLst/>
              <a:highlight>
                <a:srgbClr val="FFFF00"/>
              </a:highlight>
              <a:latin typeface="Arial" panose="020B060402020202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altLang="ja-JP" b="1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Electronic meeting,  25 Jan – </a:t>
            </a: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5 Feb</a:t>
            </a:r>
            <a:r>
              <a:rPr lang="en-GB" altLang="ja-JP" b="1" dirty="0">
                <a:effectLst/>
                <a:latin typeface="Arial" panose="020B0604020202020204" pitchFamily="34" charset="0"/>
                <a:ea typeface="ＭＳ 明朝" panose="02020609040205080304" pitchFamily="17" charset="-128"/>
                <a:cs typeface="Times New Roman" panose="02020603050405020304" pitchFamily="18" charset="0"/>
              </a:rPr>
              <a:t>,  2021</a:t>
            </a:r>
            <a:endParaRPr lang="ja-JP" altLang="ja-JP" dirty="0">
              <a:effectLst/>
              <a:latin typeface="Arial" panose="020B060402020202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831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113276-99A6-4B2E-AFC9-165B21CB9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7899"/>
          </a:xfrm>
        </p:spPr>
        <p:txBody>
          <a:bodyPr>
            <a:no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8259F2A-275D-4A27-BB9E-9286D01A90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13003"/>
            <a:ext cx="10515600" cy="5063960"/>
          </a:xfrm>
        </p:spPr>
        <p:txBody>
          <a:bodyPr>
            <a:normAutofit/>
          </a:bodyPr>
          <a:lstStyle/>
          <a:p>
            <a:r>
              <a:rPr lang="en-GB" altLang="ja-JP" sz="2400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WID NR_FR1_35MHz_45MHz_BW was updated in RP-202607 to include n1 and n2. Topics of interest: </a:t>
            </a:r>
          </a:p>
          <a:p>
            <a:pPr lvl="1"/>
            <a:r>
              <a:rPr lang="en-GB" altLang="ja-JP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n1 with 45MHz CBW</a:t>
            </a:r>
          </a:p>
          <a:p>
            <a:pPr lvl="1"/>
            <a:r>
              <a:rPr lang="en-GB" altLang="ja-JP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n2 with 35MHz CBW</a:t>
            </a:r>
          </a:p>
          <a:p>
            <a:pPr lvl="1"/>
            <a:r>
              <a:rPr lang="en-GB" altLang="ja-JP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n25 with 35MHz and 45MHz CBW</a:t>
            </a:r>
          </a:p>
          <a:p>
            <a:pPr lvl="1"/>
            <a:endParaRPr lang="en-GB" altLang="ja-JP" dirty="0">
              <a:latin typeface="Arial" panose="020B0604020202020204" pitchFamily="34" charset="0"/>
              <a:ea typeface="ＭＳ 明朝" panose="02020609040205080304" pitchFamily="17" charset="-128"/>
              <a:cs typeface="Arial" panose="020B0604020202020204" pitchFamily="34" charset="0"/>
            </a:endParaRPr>
          </a:p>
          <a:p>
            <a:r>
              <a:rPr lang="en-GB" altLang="ja-JP" sz="2400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A-MPR and filter assumptions need to be checked for the individual bands</a:t>
            </a:r>
          </a:p>
          <a:p>
            <a:pPr marL="457200" lvl="1" indent="0">
              <a:buNone/>
            </a:pPr>
            <a:endParaRPr lang="en-GB" altLang="ja-JP" dirty="0">
              <a:latin typeface="Arial" panose="020B0604020202020204" pitchFamily="34" charset="0"/>
              <a:ea typeface="ＭＳ 明朝" panose="02020609040205080304" pitchFamily="17" charset="-128"/>
              <a:cs typeface="Arial" panose="020B0604020202020204" pitchFamily="34" charset="0"/>
            </a:endParaRPr>
          </a:p>
          <a:p>
            <a:endParaRPr lang="en-GB" altLang="ja-JP" sz="2400" dirty="0">
              <a:effectLst/>
              <a:latin typeface="Arial" panose="020B0604020202020204" pitchFamily="34" charset="0"/>
              <a:ea typeface="ＭＳ 明朝" panose="02020609040205080304" pitchFamily="17" charset="-128"/>
              <a:cs typeface="Arial" panose="020B0604020202020204" pitchFamily="34" charset="0"/>
            </a:endParaRPr>
          </a:p>
          <a:p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CD6C377C-10F4-4E18-906A-BF511BF60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686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113276-99A6-4B2E-AFC9-165B21CB9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7899"/>
          </a:xfrm>
        </p:spPr>
        <p:txBody>
          <a:bodyPr>
            <a:noAutofit/>
          </a:bodyPr>
          <a:lstStyle/>
          <a:p>
            <a:r>
              <a:rPr lang="en-US" altLang="ja-JP" sz="3200" dirty="0">
                <a:latin typeface="Calibri" panose="020F0502020204030204" pitchFamily="34" charset="0"/>
                <a:cs typeface="Calibri" panose="020F0502020204030204" pitchFamily="34" charset="0"/>
              </a:rPr>
              <a:t>A-MPR for n1 with 45MHz CBW</a:t>
            </a:r>
            <a:endParaRPr kumimoji="1" lang="ja-JP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D26F629-8181-455F-A5C8-C90C2A403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AD6C844-8D1C-CB46-8F00-9FD9D87D6F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471" y="1023730"/>
            <a:ext cx="11161642" cy="5575853"/>
          </a:xfrm>
        </p:spPr>
        <p:txBody>
          <a:bodyPr>
            <a:noAutofit/>
          </a:bodyPr>
          <a:lstStyle/>
          <a:p>
            <a:r>
              <a:rPr lang="en-DE" sz="2400" dirty="0">
                <a:latin typeface="Arial" panose="020B0604020202020204" pitchFamily="34" charset="0"/>
                <a:cs typeface="Arial" panose="020B0604020202020204" pitchFamily="34" charset="0"/>
              </a:rPr>
              <a:t>Simulation assumptions: </a:t>
            </a:r>
          </a:p>
          <a:p>
            <a:pPr lvl="1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Power Class 3 </a:t>
            </a:r>
            <a:endParaRPr lang="en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Calibration: 1dB MPR: DFT-s-OFDM QPSK 20MHz, 100RB</a:t>
            </a:r>
            <a:endParaRPr lang="en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Carrier Leakage: 28dBc</a:t>
            </a:r>
            <a:endParaRPr lang="en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Image: 28dBc</a:t>
            </a:r>
            <a:endParaRPr lang="en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CIM3: 60dBc</a:t>
            </a:r>
            <a:endParaRPr lang="en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Filter rejection at B3 Rx: 50dB</a:t>
            </a:r>
            <a:endParaRPr lang="en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Filter rejection at B34 Rx: 11dB</a:t>
            </a:r>
            <a:endParaRPr lang="en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DE" sz="2400" dirty="0">
                <a:latin typeface="Arial" panose="020B0604020202020204" pitchFamily="34" charset="0"/>
                <a:cs typeface="Arial" panose="020B0604020202020204" pitchFamily="34" charset="0"/>
              </a:rPr>
              <a:t>Sources on simulations assumptions: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R4-2000108 (Qualcomm), R4-2000825 (Huawei), R4-2004692 (Apple)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A-MPR Proposal for n1 45MHz CBW: R4-2100516 (Apple)</a:t>
            </a:r>
          </a:p>
          <a:p>
            <a:pPr marL="0" indent="0">
              <a:buNone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WF: Use provided simulations assumptions for 45MHz and propose A-MPR next meeting </a:t>
            </a:r>
          </a:p>
          <a:p>
            <a:pPr marL="457200" lvl="1" indent="0">
              <a:buNone/>
            </a:pPr>
            <a:r>
              <a:rPr lang="en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4114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B9B3F-E86C-B54D-BF29-4CFD99DAF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>
                <a:latin typeface="Arial" panose="020B0604020202020204" pitchFamily="34" charset="0"/>
                <a:cs typeface="Arial" panose="020B0604020202020204" pitchFamily="34" charset="0"/>
              </a:rPr>
              <a:t>A-MPR for n2 and n25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20B8A7-67E0-2C4C-BEE2-8DFA8777A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30909-3393-4055-BE20-99E8DDD5C7C2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B74E5BB-4284-3A40-AA79-B9550616B779}"/>
              </a:ext>
            </a:extLst>
          </p:cNvPr>
          <p:cNvSpPr/>
          <p:nvPr/>
        </p:nvSpPr>
        <p:spPr>
          <a:xfrm>
            <a:off x="702365" y="1690688"/>
            <a:ext cx="10515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ja-JP" sz="2400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n2: highest CBW is increased from 20MHz to 35MHz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ja-JP" sz="2400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n25 45MHz: asymmetric UL/DL with maximum 40MHz UL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ja-JP" sz="2400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NS_03 is considered to be CBW agnostic </a:t>
            </a:r>
          </a:p>
          <a:p>
            <a:endParaRPr lang="en-GB" altLang="ja-JP" sz="2400" dirty="0">
              <a:latin typeface="Arial" panose="020B0604020202020204" pitchFamily="34" charset="0"/>
              <a:ea typeface="ＭＳ 明朝" panose="02020609040205080304" pitchFamily="17" charset="-128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altLang="ja-JP" sz="2400" dirty="0">
              <a:latin typeface="Arial" panose="020B0604020202020204" pitchFamily="34" charset="0"/>
              <a:ea typeface="ＭＳ 明朝" panose="02020609040205080304" pitchFamily="17" charset="-128"/>
              <a:cs typeface="Arial" panose="020B0604020202020204" pitchFamily="34" charset="0"/>
            </a:endParaRPr>
          </a:p>
          <a:p>
            <a:r>
              <a:rPr lang="en-GB" altLang="ja-JP" sz="2400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WF: Increased NS_03 A-MPR is not considered to be required </a:t>
            </a:r>
          </a:p>
        </p:txBody>
      </p:sp>
    </p:spTree>
    <p:extLst>
      <p:ext uri="{BB962C8B-B14F-4D97-AF65-F5344CB8AC3E}">
        <p14:creationId xmlns:p14="http://schemas.microsoft.com/office/powerpoint/2010/main" val="908615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1016</TotalTime>
  <Words>217</Words>
  <Application>Microsoft Macintosh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游ゴシック</vt:lpstr>
      <vt:lpstr>游ゴシック Light</vt:lpstr>
      <vt:lpstr>Arial</vt:lpstr>
      <vt:lpstr>Calibri</vt:lpstr>
      <vt:lpstr>Office テーマ</vt:lpstr>
      <vt:lpstr>WF on A-MPR for 35MHz and 45MHz</vt:lpstr>
      <vt:lpstr>Background</vt:lpstr>
      <vt:lpstr>A-MPR for n1 with 45MHz CBW</vt:lpstr>
      <vt:lpstr>A-MPR for n2 and n25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additional emission requirements for CA/DC (Draft rev.0)</dc:title>
  <dc:creator>Kihara Kenichi</dc:creator>
  <cp:lastModifiedBy>Daniel Popp</cp:lastModifiedBy>
  <cp:revision>57</cp:revision>
  <dcterms:created xsi:type="dcterms:W3CDTF">2021-01-29T05:11:32Z</dcterms:created>
  <dcterms:modified xsi:type="dcterms:W3CDTF">2021-02-03T22:21:04Z</dcterms:modified>
</cp:coreProperties>
</file>