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64" r:id="rId4"/>
    <p:sldId id="265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384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1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4.2.2021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SAR solutions for PC2 NR inter-band CA and SUL configurations</a:t>
            </a:r>
            <a:endParaRPr lang="fi-FI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R4-2103172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</a:t>
            </a:r>
            <a:r>
              <a:rPr lang="en-US" dirty="0" smtClean="0"/>
              <a:t>98-e</a:t>
            </a:r>
            <a:r>
              <a:rPr lang="en-US" dirty="0"/>
              <a:t>	</a:t>
            </a:r>
          </a:p>
          <a:p>
            <a:r>
              <a:rPr lang="en-US" dirty="0"/>
              <a:t>Electronic Meeting, Jan. 25-Feb. 5, </a:t>
            </a:r>
            <a:r>
              <a:rPr lang="en-US" dirty="0" smtClean="0"/>
              <a:t>2021</a:t>
            </a:r>
          </a:p>
          <a:p>
            <a:r>
              <a:rPr lang="en-GB" altLang="zh-CN" dirty="0" smtClean="0"/>
              <a:t>Agenda: 9.18.1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5544"/>
            <a:ext cx="11353801" cy="4935255"/>
          </a:xfrm>
        </p:spPr>
        <p:txBody>
          <a:bodyPr>
            <a:noAutofit/>
          </a:bodyPr>
          <a:lstStyle/>
          <a:p>
            <a:r>
              <a:rPr lang="en-US" sz="2000" dirty="0"/>
              <a:t>The contributions submitted in RAN4 #</a:t>
            </a:r>
            <a:r>
              <a:rPr lang="en-US" sz="2000" dirty="0" smtClean="0"/>
              <a:t>98e </a:t>
            </a:r>
            <a:r>
              <a:rPr lang="en-US" sz="2000" dirty="0"/>
              <a:t>meeting for SAR solutions:</a:t>
            </a:r>
          </a:p>
          <a:p>
            <a:pPr lvl="1"/>
            <a:r>
              <a:rPr lang="en-US" sz="1600" dirty="0" smtClean="0"/>
              <a:t>R4-2100100, Discussion </a:t>
            </a:r>
            <a:r>
              <a:rPr lang="en-US" sz="1600" dirty="0"/>
              <a:t>on SAR issues for PC2 NR inter-band CA and SUL </a:t>
            </a:r>
            <a:r>
              <a:rPr lang="en-US" sz="1600" dirty="0" smtClean="0"/>
              <a:t>configurations, CMCC</a:t>
            </a:r>
            <a:endParaRPr lang="en-US" sz="1600" dirty="0"/>
          </a:p>
          <a:p>
            <a:pPr lvl="1"/>
            <a:r>
              <a:rPr lang="en-US" sz="1600" dirty="0" smtClean="0"/>
              <a:t>R4-2100372, Discussion </a:t>
            </a:r>
            <a:r>
              <a:rPr lang="en-US" sz="1600" dirty="0"/>
              <a:t>on inter-band 2UL CA </a:t>
            </a:r>
            <a:r>
              <a:rPr lang="en-US" sz="1600" dirty="0" err="1"/>
              <a:t>Pcmax</a:t>
            </a:r>
            <a:r>
              <a:rPr lang="en-US" sz="1600" dirty="0"/>
              <a:t> upper </a:t>
            </a:r>
            <a:r>
              <a:rPr lang="en-US" sz="1600" dirty="0" smtClean="0"/>
              <a:t>limit, CATT</a:t>
            </a:r>
            <a:endParaRPr lang="en-US" sz="1600" dirty="0"/>
          </a:p>
          <a:p>
            <a:pPr lvl="1"/>
            <a:r>
              <a:rPr lang="en-US" sz="1600" dirty="0" smtClean="0"/>
              <a:t>R4-2101101, Discussion </a:t>
            </a:r>
            <a:r>
              <a:rPr lang="en-US" sz="1600" dirty="0"/>
              <a:t>on SAR issue for HP UE inter-band UL </a:t>
            </a:r>
            <a:r>
              <a:rPr lang="en-US" sz="1600" dirty="0" smtClean="0"/>
              <a:t>CA, </a:t>
            </a:r>
            <a:r>
              <a:rPr lang="en-US" sz="1600" dirty="0" err="1" smtClean="0"/>
              <a:t>Xiaomi</a:t>
            </a:r>
            <a:endParaRPr lang="en-US" sz="1600" dirty="0"/>
          </a:p>
          <a:p>
            <a:pPr lvl="1"/>
            <a:r>
              <a:rPr lang="en-US" sz="1600" dirty="0" smtClean="0"/>
              <a:t>R4-2101102, Discussion </a:t>
            </a:r>
            <a:r>
              <a:rPr lang="en-US" sz="1600" dirty="0"/>
              <a:t>on SAR issue for NR PC2 </a:t>
            </a:r>
            <a:r>
              <a:rPr lang="en-US" sz="1600" dirty="0" smtClean="0"/>
              <a:t>SUL, </a:t>
            </a:r>
            <a:r>
              <a:rPr lang="en-US" sz="1600" dirty="0" err="1" smtClean="0"/>
              <a:t>Xiaomi</a:t>
            </a:r>
            <a:endParaRPr lang="en-US" sz="1600" dirty="0"/>
          </a:p>
          <a:p>
            <a:pPr lvl="1"/>
            <a:r>
              <a:rPr lang="en-US" sz="1600" dirty="0" smtClean="0"/>
              <a:t>R4-2101117, Discussion </a:t>
            </a:r>
            <a:r>
              <a:rPr lang="en-US" sz="1600" dirty="0"/>
              <a:t>on SAR schemes for UE power class 2 NR inter-band CA with </a:t>
            </a:r>
            <a:r>
              <a:rPr lang="en-US" sz="1600" dirty="0" smtClean="0"/>
              <a:t>2UL,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R4-2101118, Discussion </a:t>
            </a:r>
            <a:r>
              <a:rPr lang="en-US" sz="1600" dirty="0"/>
              <a:t>on SAR schemes for UE power class 2 NR SUL </a:t>
            </a:r>
            <a:r>
              <a:rPr lang="en-US" sz="1600" dirty="0" smtClean="0"/>
              <a:t>configurations,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R4-2101121, Discussion </a:t>
            </a:r>
            <a:r>
              <a:rPr lang="en-US" sz="1600" dirty="0"/>
              <a:t>on release independence for UE power class 2 NR inter-band CA and SUL </a:t>
            </a:r>
            <a:r>
              <a:rPr lang="en-US" sz="1600" dirty="0" smtClean="0"/>
              <a:t>configurations, China Telecom</a:t>
            </a:r>
            <a:endParaRPr lang="en-US" sz="1600" dirty="0"/>
          </a:p>
          <a:p>
            <a:pPr lvl="1"/>
            <a:r>
              <a:rPr lang="en-US" sz="1600" dirty="0" smtClean="0"/>
              <a:t>R4-2101124, CR </a:t>
            </a:r>
            <a:r>
              <a:rPr lang="en-US" sz="1600" dirty="0"/>
              <a:t>to 38.307 Release independence for UE power class 2 NR inter-band CA and SUL configurations (</a:t>
            </a:r>
            <a:r>
              <a:rPr lang="en-US" sz="1600" dirty="0" smtClean="0"/>
              <a:t>R17), China </a:t>
            </a:r>
            <a:r>
              <a:rPr lang="en-US" sz="1600" dirty="0"/>
              <a:t>Telecom</a:t>
            </a:r>
          </a:p>
          <a:p>
            <a:pPr lvl="1"/>
            <a:r>
              <a:rPr lang="en-US" sz="1600" dirty="0" smtClean="0"/>
              <a:t>R4-2101726, Methods </a:t>
            </a:r>
            <a:r>
              <a:rPr lang="en-US" sz="1600" dirty="0"/>
              <a:t>for </a:t>
            </a:r>
            <a:r>
              <a:rPr lang="en-US" sz="1600" dirty="0" err="1"/>
              <a:t>faciliating</a:t>
            </a:r>
            <a:r>
              <a:rPr lang="en-US" sz="1600" dirty="0"/>
              <a:t> SAR compliance for inter-band UL </a:t>
            </a:r>
            <a:r>
              <a:rPr lang="en-US" sz="1600" dirty="0" smtClean="0"/>
              <a:t>CA, Ericsson</a:t>
            </a:r>
            <a:endParaRPr lang="en-US" sz="1600" dirty="0"/>
          </a:p>
          <a:p>
            <a:pPr lvl="1"/>
            <a:r>
              <a:rPr lang="en-US" sz="1600" dirty="0" smtClean="0"/>
              <a:t>R4-2101752, Discussion </a:t>
            </a:r>
            <a:r>
              <a:rPr lang="en-US" sz="1600" dirty="0"/>
              <a:t>on inter-band CA HPUE </a:t>
            </a:r>
            <a:r>
              <a:rPr lang="en-US" sz="1600" dirty="0" smtClean="0"/>
              <a:t>SAR, OPPO</a:t>
            </a:r>
            <a:endParaRPr lang="en-US" sz="1600" dirty="0"/>
          </a:p>
          <a:p>
            <a:pPr lvl="1"/>
            <a:r>
              <a:rPr lang="en-US" sz="1600" dirty="0" smtClean="0"/>
              <a:t>R4-2102190, Further </a:t>
            </a:r>
            <a:r>
              <a:rPr lang="en-US" sz="1600" dirty="0"/>
              <a:t>discussion on SAR solution for NR PC2 inter-band </a:t>
            </a:r>
            <a:r>
              <a:rPr lang="en-US" sz="1600" dirty="0" smtClean="0"/>
              <a:t>CA, ZTE </a:t>
            </a:r>
            <a:r>
              <a:rPr lang="en-US" sz="1600" dirty="0"/>
              <a:t>Corporation</a:t>
            </a:r>
          </a:p>
          <a:p>
            <a:pPr lvl="1"/>
            <a:r>
              <a:rPr lang="en-US" sz="1600" dirty="0" smtClean="0"/>
              <a:t>R4-2102191, Further </a:t>
            </a:r>
            <a:r>
              <a:rPr lang="en-US" sz="1600" dirty="0"/>
              <a:t>discussion on SAR solution for NR PC2 </a:t>
            </a:r>
            <a:r>
              <a:rPr lang="en-US" sz="1600" dirty="0" smtClean="0"/>
              <a:t>SUL, ZTE </a:t>
            </a:r>
            <a:r>
              <a:rPr lang="en-US" sz="1600" dirty="0"/>
              <a:t>Corporation</a:t>
            </a:r>
          </a:p>
          <a:p>
            <a:pPr lvl="1"/>
            <a:r>
              <a:rPr lang="en-US" sz="1600" dirty="0" smtClean="0"/>
              <a:t>R4-2102287, On </a:t>
            </a:r>
            <a:r>
              <a:rPr lang="en-US" sz="1600" dirty="0"/>
              <a:t>the SAR solutions for UL CA band </a:t>
            </a:r>
            <a:r>
              <a:rPr lang="en-US" sz="1600" dirty="0" smtClean="0"/>
              <a:t>combinations, Huawei</a:t>
            </a:r>
            <a:r>
              <a:rPr lang="en-US" sz="1600" dirty="0"/>
              <a:t>, </a:t>
            </a:r>
            <a:r>
              <a:rPr lang="en-US" sz="1600" dirty="0" err="1"/>
              <a:t>HiSilicon</a:t>
            </a:r>
            <a:endParaRPr lang="en-US" sz="1600" dirty="0"/>
          </a:p>
          <a:p>
            <a:pPr lvl="1"/>
            <a:r>
              <a:rPr lang="en-US" sz="1600" dirty="0" smtClean="0"/>
              <a:t>R4-2102289, On </a:t>
            </a:r>
            <a:r>
              <a:rPr lang="en-US" sz="1600" dirty="0"/>
              <a:t>the SAR solutions for SUL band </a:t>
            </a:r>
            <a:r>
              <a:rPr lang="en-US" sz="1600" dirty="0" smtClean="0"/>
              <a:t>combinations, Huawei</a:t>
            </a:r>
            <a:r>
              <a:rPr lang="en-US" sz="1600" dirty="0"/>
              <a:t>, </a:t>
            </a:r>
            <a:r>
              <a:rPr lang="en-US" sz="1600" dirty="0" err="1"/>
              <a:t>HiSilicon</a:t>
            </a:r>
            <a:endParaRPr lang="en-US" sz="1600" dirty="0"/>
          </a:p>
          <a:p>
            <a:pPr lvl="1"/>
            <a:r>
              <a:rPr lang="en-US" sz="1600" dirty="0" smtClean="0"/>
              <a:t>R4-2102712, Discussion </a:t>
            </a:r>
            <a:r>
              <a:rPr lang="en-US" sz="1600" dirty="0"/>
              <a:t>on SAR solution for PC2 inter-band NR </a:t>
            </a:r>
            <a:r>
              <a:rPr lang="en-US" sz="1600" dirty="0" smtClean="0"/>
              <a:t>CA, vivo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RAN4 </a:t>
            </a:r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Agreement </a:t>
            </a:r>
            <a:r>
              <a:rPr lang="en-GB" altLang="zh-CN" dirty="0"/>
              <a:t>on release </a:t>
            </a:r>
            <a:r>
              <a:rPr lang="en-GB" altLang="zh-CN" dirty="0" smtClean="0"/>
              <a:t>independence:</a:t>
            </a:r>
            <a:endParaRPr lang="en-GB" altLang="zh-CN" dirty="0"/>
          </a:p>
          <a:p>
            <a:pPr lvl="1"/>
            <a:r>
              <a:rPr lang="en-GB" altLang="zh-CN" dirty="0" smtClean="0"/>
              <a:t>Agree the CR R4-2103173 (revision of R4-2101124) </a:t>
            </a:r>
            <a:r>
              <a:rPr lang="en-US" altLang="zh-CN" dirty="0" smtClean="0"/>
              <a:t>to </a:t>
            </a:r>
            <a:r>
              <a:rPr lang="en-US" altLang="zh-CN" dirty="0"/>
              <a:t>38.307 Release independence for UE power class 2 NR inter-band CA and </a:t>
            </a:r>
            <a:r>
              <a:rPr lang="en-US" altLang="zh-CN"/>
              <a:t>SUL </a:t>
            </a:r>
            <a:r>
              <a:rPr lang="en-US" altLang="zh-CN" smtClean="0"/>
              <a:t>configurations</a:t>
            </a:r>
            <a:endParaRPr lang="en-GB" altLang="zh-CN" dirty="0" smtClean="0"/>
          </a:p>
          <a:p>
            <a:pPr marL="0" indent="0">
              <a:buNone/>
            </a:pPr>
            <a:endParaRPr lang="zh-CN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zh-CN" dirty="0">
              <a:solidFill>
                <a:srgbClr val="00B050"/>
              </a:solidFill>
            </a:endParaRPr>
          </a:p>
          <a:p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SAR solutions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Duty Cycle based solutions</a:t>
            </a:r>
          </a:p>
          <a:p>
            <a:pPr lvl="1"/>
            <a:r>
              <a:rPr lang="en-GB" altLang="zh-CN" dirty="0"/>
              <a:t>Option 1: Report the </a:t>
            </a:r>
            <a:r>
              <a:rPr lang="en-GB" altLang="zh-CN" dirty="0" smtClean="0"/>
              <a:t>total duty </a:t>
            </a:r>
            <a:r>
              <a:rPr lang="en-GB" altLang="zh-CN" dirty="0"/>
              <a:t>cycle capability per band combination </a:t>
            </a:r>
            <a:r>
              <a:rPr lang="en-GB" altLang="zh-CN" dirty="0">
                <a:solidFill>
                  <a:schemeClr val="accent6"/>
                </a:solidFill>
              </a:rPr>
              <a:t>with </a:t>
            </a:r>
            <a:r>
              <a:rPr lang="en-GB" altLang="zh-CN" dirty="0" err="1">
                <a:solidFill>
                  <a:schemeClr val="accent6"/>
                </a:solidFill>
              </a:rPr>
              <a:t>SARratio</a:t>
            </a:r>
            <a:r>
              <a:rPr lang="en-GB" altLang="zh-CN" dirty="0">
                <a:solidFill>
                  <a:schemeClr val="accent6"/>
                </a:solidFill>
              </a:rPr>
              <a:t> factor consideration and not need to report </a:t>
            </a:r>
            <a:r>
              <a:rPr lang="en-GB" altLang="zh-CN" dirty="0" err="1">
                <a:solidFill>
                  <a:schemeClr val="accent6"/>
                </a:solidFill>
              </a:rPr>
              <a:t>SARratio</a:t>
            </a:r>
            <a:endParaRPr lang="en-GB" altLang="zh-CN" dirty="0" smtClean="0">
              <a:solidFill>
                <a:schemeClr val="accent6"/>
              </a:solidFill>
            </a:endParaRPr>
          </a:p>
          <a:p>
            <a:pPr lvl="2"/>
            <a:r>
              <a:rPr lang="en-GB" altLang="zh-CN" dirty="0" smtClean="0">
                <a:solidFill>
                  <a:schemeClr val="accent6"/>
                </a:solidFill>
              </a:rPr>
              <a:t>How to define the </a:t>
            </a:r>
            <a:r>
              <a:rPr lang="en-GB" altLang="zh-CN" dirty="0" err="1" smtClean="0">
                <a:solidFill>
                  <a:schemeClr val="accent6"/>
                </a:solidFill>
              </a:rPr>
              <a:t>SARratio</a:t>
            </a:r>
            <a:r>
              <a:rPr lang="en-GB" altLang="zh-CN" dirty="0" smtClean="0">
                <a:solidFill>
                  <a:schemeClr val="accent6"/>
                </a:solidFill>
              </a:rPr>
              <a:t> will be further discussed</a:t>
            </a:r>
          </a:p>
          <a:p>
            <a:endParaRPr lang="en-GB" altLang="zh-CN" dirty="0" smtClean="0"/>
          </a:p>
          <a:p>
            <a:r>
              <a:rPr lang="en-GB" altLang="zh-CN" dirty="0" smtClean="0"/>
              <a:t>“Blind scheme” solution </a:t>
            </a:r>
            <a:r>
              <a:rPr lang="en-GB" altLang="zh-CN" dirty="0" smtClean="0">
                <a:solidFill>
                  <a:srgbClr val="FF0000"/>
                </a:solidFill>
              </a:rPr>
              <a:t>can be discussed further</a:t>
            </a:r>
          </a:p>
          <a:p>
            <a:pPr lvl="1"/>
            <a:r>
              <a:rPr lang="en-US" altLang="zh-CN" strike="sngStrike" dirty="0" smtClean="0"/>
              <a:t>To </a:t>
            </a:r>
            <a:r>
              <a:rPr lang="en-US" altLang="zh-CN" strike="sngStrike" dirty="0"/>
              <a:t>facilitate SAR compliance for UL CA PC2 and prevent dropping of </a:t>
            </a:r>
            <a:r>
              <a:rPr lang="en-US" altLang="zh-CN" strike="sngStrike" dirty="0" err="1"/>
              <a:t>SCells</a:t>
            </a:r>
            <a:r>
              <a:rPr lang="en-US" altLang="zh-CN" strike="sngStrike" dirty="0"/>
              <a:t>, UE-specific absolute or relative power limits (P-Max) could be specified modifying the configured maximum output power per serving </a:t>
            </a:r>
            <a:r>
              <a:rPr lang="en-US" altLang="zh-CN" strike="sngStrike" dirty="0" smtClean="0"/>
              <a:t>cell</a:t>
            </a:r>
            <a:endParaRPr lang="sv-SE" altLang="zh-CN" strike="sngStrik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375</Words>
  <Application>Microsoft Office PowerPoint</Application>
  <PresentationFormat>自定义</PresentationFormat>
  <Paragraphs>35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SAR solutions for PC2 NR inter-band CA and SUL configurations</vt:lpstr>
      <vt:lpstr>Background</vt:lpstr>
      <vt:lpstr>RAN4 Agreement</vt:lpstr>
      <vt:lpstr>WF on SAR solutions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MSD assumptions improvement for UE PC2 combinations</dc:title>
  <dc:creator>Christian Bergljung</dc:creator>
  <cp:lastModifiedBy>Bo Liu, CTC</cp:lastModifiedBy>
  <cp:revision>163</cp:revision>
  <dcterms:created xsi:type="dcterms:W3CDTF">2019-05-15T02:20:00Z</dcterms:created>
  <dcterms:modified xsi:type="dcterms:W3CDTF">2021-02-04T00:54:47Z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1612258269</vt:lpwstr>
  </property>
</Properties>
</file>