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1" r:id="rId9"/>
    <p:sldId id="260" r:id="rId10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A3B9DF-B009-4EE1-A9FC-EAD9BA50FD63}" v="12" dt="2021-02-02T12:43:05.2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F6311-7616-4FAD-ACF3-E0007466C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FA9D36-BB42-47D2-8807-DC0F74355E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43E125-CEF1-4443-9C50-0C40CD877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2021-02-02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DFF5A8-B0E1-4F86-B8B0-26F9A83C0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29BFC-5A7F-4423-9FB9-9CE7F4214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38750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7C8E6-1EBA-44F8-801F-044ED46B2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556A16-B701-4F64-9F1A-35584493B5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29BBB4-5F27-4930-AC0A-D98611AE2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2021-02-02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BD1B76-2031-4B70-B6F0-B4FEAA437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F1F32B-2B6F-420E-A124-EE95895A7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1332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07368C-BE19-4290-8C42-A800115BAB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B3055F-F83E-4813-B615-281997ADAB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9551BA-A363-47C5-8AE2-CE36729B3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2021-02-02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5676B5-EE1D-4398-A2DE-C5BEEA340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6DF269-EB67-40F7-8235-AE53DCE39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6521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29E39-3DA9-4E4A-A800-643BF62E9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B9BAA-BB8A-40FF-86CF-1E4EEA18D4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3A04E6-E4CC-4049-9025-56BB148AC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2021-02-02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FBBBB4-15B8-4D2B-BB63-33B54DC2A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DF9461-9508-47DD-8665-6941D3DAB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20174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40D9B-DA98-405C-B966-3A931D3E1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D4B00-4A49-4281-A4F8-DD47F9C1CD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F1B8EC-A490-41E5-BAF6-B0E78F2A8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2021-02-02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6C9DDE-EE4C-4A82-9174-2B63468CF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55D66B-FB54-4520-AA00-1456C3F9C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30150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2DF2B-99AE-4A86-80FE-8A2C1C448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43DE3A-BBBE-4CFF-94CB-DE5D2EBBA8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6C576-BDC3-4A3A-9BBB-1D8E12BCCE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6DD4AB-AB06-4744-AD56-19CA681A8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2021-02-02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EF700C-FC54-4B71-9F45-E1E291DEC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97B828-5570-43E7-9B94-CB8FCF30D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49146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0E23C4-43A0-48B3-AB62-AB4D4BF5A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5F5022-821C-473D-A697-DC7ECE8FFC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4708B-F73E-4C7A-B2F6-7B8B3A44FB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D91809-F4E4-4543-B10C-D1C9A26FEF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9546CA-3562-449F-9954-6E1B9C346C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3AC9F8-E9CD-42B2-9012-7ADAE5329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2021-02-02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EF4312-CF6B-43DA-99D8-4E55AF3B7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ABE5DD-6732-431E-B0DD-E2D8C100A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64692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A1F5B-BE7B-4E4D-AE62-AF9BDAC7E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FE8D18-C7EC-4DAC-9D3D-D129B3C7A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2021-02-02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274F28-5EFF-43A5-9169-C5D248AEF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FF5298-40C3-476B-B8C7-B8BA7ED77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30616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88BDF1-FC12-4525-9399-D4B1FE53A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2021-02-02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204352-E865-4E6F-A038-DBC2C41E3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923BF-C5E6-4861-BEBD-9ABB27459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56256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4AC57-DE77-4711-A3DE-C1A82B8BC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B9AFE-A989-4D75-AA3D-9C11E627CB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CD7312-CD91-4286-96C5-27A969CB78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9F8450-AFA6-4893-A0DF-A96087C52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2021-02-02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BFD446-B9A0-4B9A-94B0-2308989C9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6BC837-80AD-4ECE-A152-50F9BFEA8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9098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FFA21-19A3-4E20-A882-5BFF7AF99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2ADE62-A486-44B2-AFDB-E7BB2FE641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59D8B6-7265-4D7C-877B-8326205734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C907E7-46BC-42E1-A00B-64321216A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2021-02-02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A01B1A-1A87-456F-A2A2-7313F0E43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D8EB96-9014-4139-A076-30996CD77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94952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8D6D6C-5B96-4569-B2DA-CA73B2860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D048F-AB2B-4506-8FA6-0A1547F48D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8991ED-A1B7-46FE-AFAD-ADAFB542C8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7A256-C3EE-4780-8DB2-A91A81F276D8}" type="datetimeFigureOut">
              <a:rPr lang="sv-SE" smtClean="0"/>
              <a:t>2021-02-02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2A2346-E46C-41BE-BBF5-3F605BCD96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8FBFD3-2A14-49D6-8AEB-8EEE477A8C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2279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2E831-8541-47AB-B672-1F58CBFED9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0675" y="160020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requirements for Type 2 UEs supporting inter-band MRDC with overlapping DL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F10163-ACED-4352-A0EE-1FC4814A60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02113"/>
            <a:ext cx="9144000" cy="1655762"/>
          </a:xfrm>
        </p:spPr>
        <p:txBody>
          <a:bodyPr/>
          <a:lstStyle/>
          <a:p>
            <a:r>
              <a:rPr lang="sv-SE" dirty="0"/>
              <a:t>Ericsson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51F547-9E99-45C5-BB46-078A9EAD30F9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#98-e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25 January – 5 February 2021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FFC1CF-8E57-4E46-B7EF-EE9B1CE67843}"/>
              </a:ext>
            </a:extLst>
          </p:cNvPr>
          <p:cNvSpPr txBox="1"/>
          <p:nvPr/>
        </p:nvSpPr>
        <p:spPr>
          <a:xfrm>
            <a:off x="9238364" y="50293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R4-2103166</a:t>
            </a:r>
          </a:p>
        </p:txBody>
      </p:sp>
    </p:spTree>
    <p:extLst>
      <p:ext uri="{BB962C8B-B14F-4D97-AF65-F5344CB8AC3E}">
        <p14:creationId xmlns:p14="http://schemas.microsoft.com/office/powerpoint/2010/main" val="511560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7AC726-CB36-4681-9F38-91E9F1FCC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D9A4D-62BA-4D46-A8DE-FA373A0F13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6874" y="1482571"/>
            <a:ext cx="10515600" cy="5104660"/>
          </a:xfrm>
        </p:spPr>
        <p:txBody>
          <a:bodyPr/>
          <a:lstStyle/>
          <a:p>
            <a:pPr marL="0" indent="0">
              <a:buNone/>
            </a:pPr>
            <a:endParaRPr lang="sv-SE" dirty="0"/>
          </a:p>
          <a:p>
            <a:r>
              <a:rPr lang="sv-SE" sz="2000" dirty="0"/>
              <a:t>For inter-band EN-DC combinations with overlapping DL, e.g. DC_42-n77, the requirements in the current 38.101-3 are according to those for intra-band EN-DC</a:t>
            </a:r>
          </a:p>
          <a:p>
            <a:r>
              <a:rPr lang="sv-SE" sz="2000" dirty="0"/>
              <a:t>The 38.306 Rel-16 contains a new capability for indication of support of inter-band EN-DC requirements for FDD-FDD and TDD-TDD combinations with overlapping DL</a:t>
            </a:r>
          </a:p>
          <a:p>
            <a:pPr lvl="1"/>
            <a:r>
              <a:rPr lang="sv-SE" sz="1800" dirty="0"/>
              <a:t>e.g. for support DC_42-n77 with non-collocation and inter-band EN-DC performance</a:t>
            </a:r>
          </a:p>
          <a:p>
            <a:pPr marL="457200" lvl="1" indent="0">
              <a:buNone/>
            </a:pPr>
            <a:endParaRPr lang="sv-SE" sz="1800" dirty="0"/>
          </a:p>
          <a:p>
            <a:pPr lvl="1"/>
            <a:endParaRPr lang="sv-SE" sz="1800" dirty="0"/>
          </a:p>
          <a:p>
            <a:pPr lvl="1"/>
            <a:endParaRPr lang="sv-SE" sz="1800" dirty="0"/>
          </a:p>
          <a:p>
            <a:pPr lvl="1"/>
            <a:endParaRPr lang="sv-SE" sz="1800" dirty="0"/>
          </a:p>
          <a:p>
            <a:pPr lvl="1"/>
            <a:endParaRPr lang="sv-SE" sz="1800" dirty="0"/>
          </a:p>
          <a:p>
            <a:r>
              <a:rPr lang="sv-SE" sz="2000" dirty="0"/>
              <a:t>How to facilitate implementation of UEs supporting the said capability (Type 2)?</a:t>
            </a:r>
          </a:p>
          <a:p>
            <a:r>
              <a:rPr lang="sv-SE" sz="2000" dirty="0"/>
              <a:t>Relevant RF requirements to ensure performance of Type 2 UEs in a non-collocated scenario?</a:t>
            </a:r>
          </a:p>
          <a:p>
            <a:endParaRPr lang="sv-SE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3D37D2-7FBF-42D5-9DFC-23B65C1E9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7091" y="3648723"/>
            <a:ext cx="8137124" cy="150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564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2A6852-D89E-4737-A10A-C2FCEEC4E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WF for faciliating Type 2 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7802BC-3591-4186-9B8C-B9D54118CE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dirty="0"/>
              <a:t>RAN4 to consider</a:t>
            </a:r>
          </a:p>
          <a:p>
            <a:r>
              <a:rPr lang="sv-SE" dirty="0"/>
              <a:t>Waiving requirements on the applicability of 2Rx/4Rx requirements for UE implementations with separate RX chains</a:t>
            </a:r>
          </a:p>
          <a:p>
            <a:pPr lvl="1"/>
            <a:r>
              <a:rPr lang="en-GB" dirty="0"/>
              <a:t>e.g. for TDD-TDD: for UEs indicating </a:t>
            </a:r>
            <a:r>
              <a:rPr lang="en-GB" i="1" dirty="0"/>
              <a:t>interBandMRDC-WithOverlapDL-Bands-r16</a:t>
            </a:r>
            <a:r>
              <a:rPr lang="en-GB" dirty="0"/>
              <a:t>: the requirements for each cell group shall be according to the SA requirements defined for two RX antennas for all DL bands above [2490] MHz (i.e. the requirements for four Rx ports do not apply when the UE is configured with EN-DC) </a:t>
            </a:r>
          </a:p>
          <a:p>
            <a:pPr lvl="1"/>
            <a:r>
              <a:rPr lang="en-GB" dirty="0"/>
              <a:t>for FDD-FDD a similar provisions could be considered (FFS)</a:t>
            </a:r>
          </a:p>
          <a:p>
            <a:r>
              <a:rPr lang="en-GB" dirty="0"/>
              <a:t>Other provisions not precluded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44437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ED35F-4E76-45FB-9A54-C654BE746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WF on RF requirements for Type 2 relevant for a non-collocated scenario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1E7087-755F-4034-9C73-55DBFC7596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Scenario for which the current intra-band EN-DC requirements do not ensure RF performance</a:t>
            </a:r>
          </a:p>
          <a:p>
            <a:pPr marL="0" indent="0">
              <a:buNone/>
            </a:pPr>
            <a:r>
              <a:rPr lang="sv-SE" dirty="0"/>
              <a:t>RAN4 to consider</a:t>
            </a:r>
          </a:p>
          <a:p>
            <a:r>
              <a:rPr lang="en-GB" dirty="0"/>
              <a:t>requirements to ensure performance with larger received power differences (than 6 dB for Type 1) between cell groups</a:t>
            </a:r>
          </a:p>
          <a:p>
            <a:r>
              <a:rPr lang="en-GB" dirty="0"/>
              <a:t>e.g. a provision that the minimum requirements apply for an input power of the anchor signal up to [30 dB] greater than the input power of the wanted NR except for the minimum requirement on the maximum input power (consistent with ACS requirements)</a:t>
            </a:r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678706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9AF4A-0AB2-4236-AE4A-C523B0609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WF on release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43586-E7A6-42A6-A4E1-72B11C170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RAN4 to specify RF requirements for Type 2 UEs in the Rel-16 version of 38.101-3 in accordance with the 38.306</a:t>
            </a:r>
          </a:p>
        </p:txBody>
      </p:sp>
    </p:spTree>
    <p:extLst>
      <p:ext uri="{BB962C8B-B14F-4D97-AF65-F5344CB8AC3E}">
        <p14:creationId xmlns:p14="http://schemas.microsoft.com/office/powerpoint/2010/main" val="856755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A4AC9-7D5E-4951-BC97-5B21D4AB3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4494A9-2E30-4A89-8A5A-7B46D340AA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sv-SE" dirty="0"/>
              <a:t>R4-2101725, ”Requirements [for] Type 2 UEs supporting inter-band MRDC with overlapping DL”, Ericsson</a:t>
            </a:r>
          </a:p>
        </p:txBody>
      </p:sp>
    </p:spTree>
    <p:extLst>
      <p:ext uri="{BB962C8B-B14F-4D97-AF65-F5344CB8AC3E}">
        <p14:creationId xmlns:p14="http://schemas.microsoft.com/office/powerpoint/2010/main" val="1175878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393421504b390e75c13e1df3eeeba9ad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e5c1c0fc1bab5f01085b46c370843bb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1D35A7A-CB9B-4E03-9535-722BFBC3E4F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CEB0937-60BA-4D5B-A9DD-4EA5A89C6D7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3AFDF32-8C34-4382-BF7D-C8A205B28A78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6f846979-0e6f-42ff-8b87-e1893efeda99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4470</TotalTime>
  <Words>369</Words>
  <Application>Microsoft Office PowerPoint</Application>
  <PresentationFormat>Widescreen</PresentationFormat>
  <Paragraphs>34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requirements for Type 2 UEs supporting inter-band MRDC with overlapping DL</vt:lpstr>
      <vt:lpstr>Background</vt:lpstr>
      <vt:lpstr>WF for faciliating Type 2 implementation</vt:lpstr>
      <vt:lpstr>WF on RF requirements for Type 2 relevant for a non-collocated scenario</vt:lpstr>
      <vt:lpstr>WF on release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EN-DC FDD-TDD PC2</dc:title>
  <dc:creator>Ericsson</dc:creator>
  <cp:lastModifiedBy>Ericsson2</cp:lastModifiedBy>
  <cp:revision>45</cp:revision>
  <dcterms:created xsi:type="dcterms:W3CDTF">2020-06-29T13:06:59Z</dcterms:created>
  <dcterms:modified xsi:type="dcterms:W3CDTF">2021-02-04T00:04:42Z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