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472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776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124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271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834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595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1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206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944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528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07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37554-BB7E-4637-92F1-371295D70ADE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EBF26-FABC-4C93-A1B1-2756CEC3F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352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3080" y="153773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LTE CA MPR and CA_NS_04 A-MPR for UL 256 QAM PC2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2092" y="4467885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 smtClean="0"/>
              <a:t>T-mobile</a:t>
            </a:r>
            <a:r>
              <a:rPr lang="en-US" dirty="0" smtClean="0"/>
              <a:t> USA</a:t>
            </a:r>
            <a:r>
              <a:rPr lang="en-US" smtClean="0"/>
              <a:t>, Qualcomm </a:t>
            </a:r>
            <a:r>
              <a:rPr lang="en-US" dirty="0" err="1" smtClean="0"/>
              <a:t>Inc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R4-2103131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Jan 25</a:t>
            </a:r>
            <a:r>
              <a:rPr lang="en-US" b="1" baseline="30000" dirty="0"/>
              <a:t>th</a:t>
            </a:r>
            <a:r>
              <a:rPr lang="en-US" b="1" dirty="0"/>
              <a:t> ‒ Feb 5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422908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7026"/>
            <a:ext cx="10515600" cy="4871405"/>
          </a:xfrm>
        </p:spPr>
        <p:txBody>
          <a:bodyPr>
            <a:normAutofit/>
          </a:bodyPr>
          <a:lstStyle/>
          <a:p>
            <a:r>
              <a:rPr lang="en-GB" dirty="0" smtClean="0"/>
              <a:t>The MPR for PC2 CA 256QAM and the A-MPR for PC2 CA_NS_04 256QAM are still FFS in the current spec.</a:t>
            </a:r>
          </a:p>
          <a:p>
            <a:r>
              <a:rPr lang="en-GB" dirty="0" smtClean="0"/>
              <a:t>There’re simulation results in [1] and A-MPR values have been proposed in [1][2].</a:t>
            </a:r>
          </a:p>
          <a:p>
            <a:r>
              <a:rPr lang="en-GB" dirty="0" smtClean="0"/>
              <a:t>There have been discussions [3] on whether the A-MPR values should include the EVM effect or not.</a:t>
            </a:r>
          </a:p>
          <a:p>
            <a:pPr marL="0" indent="0">
              <a:buNone/>
            </a:pPr>
            <a:r>
              <a:rPr lang="en-GB" sz="2200" dirty="0" smtClean="0"/>
              <a:t>References:</a:t>
            </a:r>
          </a:p>
          <a:p>
            <a:pPr marL="0" indent="0">
              <a:buNone/>
            </a:pPr>
            <a:r>
              <a:rPr lang="en-GB" sz="2200" dirty="0" smtClean="0"/>
              <a:t>[1] </a:t>
            </a:r>
            <a:r>
              <a:rPr lang="pt-BR" sz="2200" dirty="0" smtClean="0"/>
              <a:t>R4-2102437 A-MPR for CA_NS_04 256QAM, Huawei, HiSilicon</a:t>
            </a:r>
          </a:p>
          <a:p>
            <a:pPr marL="0" indent="0">
              <a:buNone/>
            </a:pPr>
            <a:r>
              <a:rPr lang="pt-BR" sz="2200" dirty="0" smtClean="0"/>
              <a:t>[2] R4-2016426 </a:t>
            </a:r>
            <a:r>
              <a:rPr lang="en-US" sz="2200" dirty="0"/>
              <a:t>LTE CA_NS_04 PC2 256QAM </a:t>
            </a:r>
            <a:r>
              <a:rPr lang="en-US" sz="2200" dirty="0" smtClean="0"/>
              <a:t>AMPR, </a:t>
            </a:r>
            <a:r>
              <a:rPr lang="en-US" sz="2200" dirty="0" err="1" smtClean="0"/>
              <a:t>QualComm</a:t>
            </a: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[3] R4-2102953 </a:t>
            </a:r>
            <a:r>
              <a:rPr lang="en-GB" sz="2200" dirty="0"/>
              <a:t>Round 1 Email discussion summary for [98e][</a:t>
            </a:r>
            <a:r>
              <a:rPr lang="en-GB" sz="2200" dirty="0" smtClean="0"/>
              <a:t>105]</a:t>
            </a:r>
            <a:r>
              <a:rPr lang="en-GB" sz="2200" dirty="0" err="1" smtClean="0"/>
              <a:t>LTE_Maintenance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90386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6772"/>
          </a:xfrm>
        </p:spPr>
        <p:txBody>
          <a:bodyPr/>
          <a:lstStyle/>
          <a:p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1370"/>
            <a:ext cx="10515600" cy="5284099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The A-MPR values for 256QAM (and 64QAM) should not include the EVM effect. Instead, the EVM effect is included in the MPR values.</a:t>
            </a:r>
          </a:p>
          <a:p>
            <a:r>
              <a:rPr lang="en-GB" dirty="0" smtClean="0"/>
              <a:t>The following A-MPR values were proposed for 256 QAM PC2 CA_NS_04 based on the simulation results in [1], other companies are encouraged to provide non-EVM based A-MPR simulation/measurement results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As stated in the spec, UL </a:t>
            </a:r>
            <a:r>
              <a:rPr lang="en-GB" dirty="0"/>
              <a:t>CA EVM requirement applies only when one CC is </a:t>
            </a:r>
            <a:r>
              <a:rPr lang="en-GB" dirty="0" smtClean="0"/>
              <a:t>allocated. With </a:t>
            </a:r>
            <a:r>
              <a:rPr lang="en-GB" smtClean="0"/>
              <a:t>this clarification, companies </a:t>
            </a:r>
            <a:r>
              <a:rPr lang="en-GB" dirty="0" smtClean="0"/>
              <a:t>are encouraged to provide MPR simulation/measurement results for 256 QAM PC2 CA</a:t>
            </a:r>
          </a:p>
          <a:p>
            <a:r>
              <a:rPr lang="en-GB" dirty="0" smtClean="0"/>
              <a:t>Aim to agree the final A-MPR and MPR values in the next meeting (RAN4#98bis-e)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88765"/>
              </p:ext>
            </p:extLst>
          </p:nvPr>
        </p:nvGraphicFramePr>
        <p:xfrm>
          <a:off x="2705422" y="3070600"/>
          <a:ext cx="6613920" cy="1514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44660"/>
                <a:gridCol w="1869260"/>
              </a:tblGrid>
              <a:tr h="504926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2000" u="none" dirty="0" smtClean="0">
                          <a:effectLst/>
                        </a:rPr>
                        <a:t>A-MPR </a:t>
                      </a:r>
                      <a:r>
                        <a:rPr lang="en-GB" sz="2000" u="none" dirty="0">
                          <a:effectLst/>
                        </a:rPr>
                        <a:t>for lower region of </a:t>
                      </a:r>
                      <a:r>
                        <a:rPr lang="en-GB" sz="2000" u="none" dirty="0" err="1" smtClean="0">
                          <a:effectLst/>
                        </a:rPr>
                        <a:t>Rbstart</a:t>
                      </a:r>
                      <a:endParaRPr lang="en-GB" sz="20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sz="2000" b="0" u="none" dirty="0" smtClean="0">
                          <a:solidFill>
                            <a:schemeClr val="tx1"/>
                          </a:solidFill>
                          <a:effectLst/>
                        </a:rPr>
                        <a:t>5.5 </a:t>
                      </a:r>
                      <a:r>
                        <a:rPr lang="en-US" sz="2000" b="0" u="none" dirty="0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en-GB" sz="20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04926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2000" u="none" dirty="0" smtClean="0">
                          <a:effectLst/>
                        </a:rPr>
                        <a:t>A-MPR </a:t>
                      </a:r>
                      <a:r>
                        <a:rPr lang="en-GB" sz="2000" u="none" dirty="0">
                          <a:effectLst/>
                        </a:rPr>
                        <a:t>for middle region of </a:t>
                      </a:r>
                      <a:r>
                        <a:rPr lang="en-GB" sz="2000" u="none" dirty="0" err="1" smtClean="0">
                          <a:effectLst/>
                        </a:rPr>
                        <a:t>Rbstart</a:t>
                      </a:r>
                      <a:endParaRPr lang="en-GB" sz="20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sz="2000" u="none" dirty="0" smtClean="0">
                          <a:effectLst/>
                        </a:rPr>
                        <a:t>5 </a:t>
                      </a:r>
                      <a:r>
                        <a:rPr lang="en-US" sz="2000" u="none" dirty="0">
                          <a:effectLst/>
                        </a:rPr>
                        <a:t>dB</a:t>
                      </a:r>
                      <a:endParaRPr lang="en-GB" sz="20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04926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GB" sz="2000" u="none" dirty="0" smtClean="0">
                          <a:effectLst/>
                        </a:rPr>
                        <a:t>A-MPR </a:t>
                      </a:r>
                      <a:r>
                        <a:rPr lang="en-GB" sz="2000" u="none" dirty="0">
                          <a:effectLst/>
                        </a:rPr>
                        <a:t>for upper region of </a:t>
                      </a:r>
                      <a:r>
                        <a:rPr lang="en-GB" sz="2000" u="none" dirty="0" err="1">
                          <a:effectLst/>
                        </a:rPr>
                        <a:t>RBstart</a:t>
                      </a:r>
                      <a:endParaRPr lang="en-GB" sz="20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600"/>
                        </a:spcAft>
                      </a:pPr>
                      <a:r>
                        <a:rPr lang="en-US" sz="2000" u="none" dirty="0" smtClean="0">
                          <a:effectLst/>
                        </a:rPr>
                        <a:t>4.5 </a:t>
                      </a:r>
                      <a:r>
                        <a:rPr lang="en-US" sz="2000" u="none" dirty="0">
                          <a:effectLst/>
                        </a:rPr>
                        <a:t>dB</a:t>
                      </a:r>
                      <a:endParaRPr lang="en-GB" sz="20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00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274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Arial</vt:lpstr>
      <vt:lpstr>Calibri</vt:lpstr>
      <vt:lpstr>Calibri Light</vt:lpstr>
      <vt:lpstr>Times New Roman</vt:lpstr>
      <vt:lpstr>Office Theme</vt:lpstr>
      <vt:lpstr>Way Forward on LTE CA MPR and CA_NS_04 A-MPR for UL 256 QAM PC2</vt:lpstr>
      <vt:lpstr>Background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LTE PC2 CA MPR and CA_NS_04 A-MPR for UL 256QAM</dc:title>
  <dc:creator>jinwang (A)</dc:creator>
  <cp:lastModifiedBy>jinwang (A)</cp:lastModifiedBy>
  <cp:revision>17</cp:revision>
  <dcterms:created xsi:type="dcterms:W3CDTF">2021-02-01T20:02:47Z</dcterms:created>
  <dcterms:modified xsi:type="dcterms:W3CDTF">2021-02-03T23:07:43Z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1612344548</vt:lpwstr>
  </property>
</Properties>
</file>