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260" r:id="rId5"/>
    <p:sldId id="266" r:id="rId6"/>
    <p:sldId id="264" r:id="rId7"/>
    <p:sldId id="270" r:id="rId8"/>
    <p:sldId id="267" r:id="rId9"/>
    <p:sldId id="272" r:id="rId10"/>
    <p:sldId id="273" r:id="rId11"/>
    <p:sldId id="275" r:id="rId12"/>
    <p:sldId id="271" r:id="rId13"/>
    <p:sldId id="268" r:id="rId14"/>
    <p:sldId id="265" r:id="rId15"/>
    <p:sldId id="269" r:id="rId16"/>
    <p:sldId id="276" r:id="rId17"/>
    <p:sldId id="277" r:id="rId18"/>
    <p:sldId id="263"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7F711E0-3623-4B16-A0BE-28F70A255131}" v="5" dt="2021-01-29T02:56:33.06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0" d="100"/>
          <a:sy n="110" d="100"/>
        </p:scale>
        <p:origin x="492"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vodian, Bill" userId="24ddce14-b8f7-4f54-af74-631294b67ab0" providerId="ADAL" clId="{57F711E0-3623-4B16-A0BE-28F70A255131}"/>
    <pc:docChg chg="undo custSel addSld delSld modSld">
      <pc:chgData name="Shvodian, Bill" userId="24ddce14-b8f7-4f54-af74-631294b67ab0" providerId="ADAL" clId="{57F711E0-3623-4B16-A0BE-28F70A255131}" dt="2021-01-29T03:06:23.738" v="1944" actId="6549"/>
      <pc:docMkLst>
        <pc:docMk/>
      </pc:docMkLst>
      <pc:sldChg chg="modSp mod">
        <pc:chgData name="Shvodian, Bill" userId="24ddce14-b8f7-4f54-af74-631294b67ab0" providerId="ADAL" clId="{57F711E0-3623-4B16-A0BE-28F70A255131}" dt="2021-01-29T03:06:23.738" v="1944" actId="6549"/>
        <pc:sldMkLst>
          <pc:docMk/>
          <pc:sldMk cId="678688841" sldId="256"/>
        </pc:sldMkLst>
        <pc:spChg chg="mod">
          <ac:chgData name="Shvodian, Bill" userId="24ddce14-b8f7-4f54-af74-631294b67ab0" providerId="ADAL" clId="{57F711E0-3623-4B16-A0BE-28F70A255131}" dt="2021-01-29T02:17:44.185" v="1415" actId="20577"/>
          <ac:spMkLst>
            <pc:docMk/>
            <pc:sldMk cId="678688841" sldId="256"/>
            <ac:spMk id="2" creationId="{C02EBA20-D21D-444F-BADA-263C4C0B21ED}"/>
          </ac:spMkLst>
        </pc:spChg>
        <pc:spChg chg="mod">
          <ac:chgData name="Shvodian, Bill" userId="24ddce14-b8f7-4f54-af74-631294b67ab0" providerId="ADAL" clId="{57F711E0-3623-4B16-A0BE-28F70A255131}" dt="2021-01-29T03:06:23.738" v="1944" actId="6549"/>
          <ac:spMkLst>
            <pc:docMk/>
            <pc:sldMk cId="678688841" sldId="256"/>
            <ac:spMk id="4" creationId="{E0824D34-A66A-411B-A529-88A09F558148}"/>
          </ac:spMkLst>
        </pc:spChg>
      </pc:sldChg>
      <pc:sldChg chg="modSp mod">
        <pc:chgData name="Shvodian, Bill" userId="24ddce14-b8f7-4f54-af74-631294b67ab0" providerId="ADAL" clId="{57F711E0-3623-4B16-A0BE-28F70A255131}" dt="2021-01-29T02:57:05.988" v="1726" actId="20577"/>
        <pc:sldMkLst>
          <pc:docMk/>
          <pc:sldMk cId="3069392343" sldId="260"/>
        </pc:sldMkLst>
        <pc:spChg chg="mod">
          <ac:chgData name="Shvodian, Bill" userId="24ddce14-b8f7-4f54-af74-631294b67ab0" providerId="ADAL" clId="{57F711E0-3623-4B16-A0BE-28F70A255131}" dt="2021-01-29T02:57:05.988" v="1726" actId="20577"/>
          <ac:spMkLst>
            <pc:docMk/>
            <pc:sldMk cId="3069392343" sldId="260"/>
            <ac:spMk id="2" creationId="{4E23D470-38D3-40AF-AD0F-0B9CFFB3EF53}"/>
          </ac:spMkLst>
        </pc:spChg>
      </pc:sldChg>
      <pc:sldChg chg="modSp mod">
        <pc:chgData name="Shvodian, Bill" userId="24ddce14-b8f7-4f54-af74-631294b67ab0" providerId="ADAL" clId="{57F711E0-3623-4B16-A0BE-28F70A255131}" dt="2021-01-29T02:57:13" v="1739" actId="20577"/>
        <pc:sldMkLst>
          <pc:docMk/>
          <pc:sldMk cId="788037933" sldId="264"/>
        </pc:sldMkLst>
        <pc:spChg chg="mod">
          <ac:chgData name="Shvodian, Bill" userId="24ddce14-b8f7-4f54-af74-631294b67ab0" providerId="ADAL" clId="{57F711E0-3623-4B16-A0BE-28F70A255131}" dt="2021-01-29T02:57:13" v="1739" actId="20577"/>
          <ac:spMkLst>
            <pc:docMk/>
            <pc:sldMk cId="788037933" sldId="264"/>
            <ac:spMk id="2" creationId="{4D96DB37-2C74-46ED-B9BE-182AE98C65E2}"/>
          </ac:spMkLst>
        </pc:spChg>
        <pc:spChg chg="mod">
          <ac:chgData name="Shvodian, Bill" userId="24ddce14-b8f7-4f54-af74-631294b67ab0" providerId="ADAL" clId="{57F711E0-3623-4B16-A0BE-28F70A255131}" dt="2021-01-29T02:28:14.251" v="1539" actId="20577"/>
          <ac:spMkLst>
            <pc:docMk/>
            <pc:sldMk cId="788037933" sldId="264"/>
            <ac:spMk id="3" creationId="{19EE585F-8D40-4ACC-8371-025D3A063F03}"/>
          </ac:spMkLst>
        </pc:spChg>
      </pc:sldChg>
      <pc:sldChg chg="modSp mod">
        <pc:chgData name="Shvodian, Bill" userId="24ddce14-b8f7-4f54-af74-631294b67ab0" providerId="ADAL" clId="{57F711E0-3623-4B16-A0BE-28F70A255131}" dt="2021-01-29T02:57:31.726" v="1762" actId="20577"/>
        <pc:sldMkLst>
          <pc:docMk/>
          <pc:sldMk cId="1868391829" sldId="267"/>
        </pc:sldMkLst>
        <pc:spChg chg="mod">
          <ac:chgData name="Shvodian, Bill" userId="24ddce14-b8f7-4f54-af74-631294b67ab0" providerId="ADAL" clId="{57F711E0-3623-4B16-A0BE-28F70A255131}" dt="2021-01-29T02:57:31.726" v="1762" actId="20577"/>
          <ac:spMkLst>
            <pc:docMk/>
            <pc:sldMk cId="1868391829" sldId="267"/>
            <ac:spMk id="2" creationId="{54CC86C5-8C11-48AB-8DB9-ADDDD80757F0}"/>
          </ac:spMkLst>
        </pc:spChg>
      </pc:sldChg>
      <pc:sldChg chg="modSp mod">
        <pc:chgData name="Shvodian, Bill" userId="24ddce14-b8f7-4f54-af74-631294b67ab0" providerId="ADAL" clId="{57F711E0-3623-4B16-A0BE-28F70A255131}" dt="2021-01-29T03:04:42.624" v="1927" actId="6549"/>
        <pc:sldMkLst>
          <pc:docMk/>
          <pc:sldMk cId="64339961" sldId="270"/>
        </pc:sldMkLst>
        <pc:spChg chg="mod">
          <ac:chgData name="Shvodian, Bill" userId="24ddce14-b8f7-4f54-af74-631294b67ab0" providerId="ADAL" clId="{57F711E0-3623-4B16-A0BE-28F70A255131}" dt="2021-01-29T03:04:42.624" v="1927" actId="6549"/>
          <ac:spMkLst>
            <pc:docMk/>
            <pc:sldMk cId="64339961" sldId="270"/>
            <ac:spMk id="3" creationId="{9C97B066-4F98-48E9-BD7F-8983AB78A915}"/>
          </ac:spMkLst>
        </pc:spChg>
      </pc:sldChg>
      <pc:sldChg chg="modSp mod">
        <pc:chgData name="Shvodian, Bill" userId="24ddce14-b8f7-4f54-af74-631294b67ab0" providerId="ADAL" clId="{57F711E0-3623-4B16-A0BE-28F70A255131}" dt="2021-01-29T03:05:35.845" v="1933" actId="6549"/>
        <pc:sldMkLst>
          <pc:docMk/>
          <pc:sldMk cId="2115235095" sldId="271"/>
        </pc:sldMkLst>
        <pc:spChg chg="mod">
          <ac:chgData name="Shvodian, Bill" userId="24ddce14-b8f7-4f54-af74-631294b67ab0" providerId="ADAL" clId="{57F711E0-3623-4B16-A0BE-28F70A255131}" dt="2021-01-29T03:05:35.845" v="1933" actId="6549"/>
          <ac:spMkLst>
            <pc:docMk/>
            <pc:sldMk cId="2115235095" sldId="271"/>
            <ac:spMk id="3" creationId="{D5CA97D5-4907-48A1-A946-F7C1140252C4}"/>
          </ac:spMkLst>
        </pc:spChg>
      </pc:sldChg>
      <pc:sldChg chg="modSp mod">
        <pc:chgData name="Shvodian, Bill" userId="24ddce14-b8f7-4f54-af74-631294b67ab0" providerId="ADAL" clId="{57F711E0-3623-4B16-A0BE-28F70A255131}" dt="2021-01-29T02:59:20.090" v="1859" actId="20577"/>
        <pc:sldMkLst>
          <pc:docMk/>
          <pc:sldMk cId="1823281656" sldId="272"/>
        </pc:sldMkLst>
        <pc:spChg chg="mod">
          <ac:chgData name="Shvodian, Bill" userId="24ddce14-b8f7-4f54-af74-631294b67ab0" providerId="ADAL" clId="{57F711E0-3623-4B16-A0BE-28F70A255131}" dt="2021-01-29T02:58:02.221" v="1763" actId="20577"/>
          <ac:spMkLst>
            <pc:docMk/>
            <pc:sldMk cId="1823281656" sldId="272"/>
            <ac:spMk id="2" creationId="{D0F2ACCC-55BF-45F0-B7B0-464A2D3786B7}"/>
          </ac:spMkLst>
        </pc:spChg>
        <pc:spChg chg="mod">
          <ac:chgData name="Shvodian, Bill" userId="24ddce14-b8f7-4f54-af74-631294b67ab0" providerId="ADAL" clId="{57F711E0-3623-4B16-A0BE-28F70A255131}" dt="2021-01-29T02:59:20.090" v="1859" actId="20577"/>
          <ac:spMkLst>
            <pc:docMk/>
            <pc:sldMk cId="1823281656" sldId="272"/>
            <ac:spMk id="3" creationId="{09B0D4ED-958A-4141-B821-CC4292063020}"/>
          </ac:spMkLst>
        </pc:spChg>
      </pc:sldChg>
      <pc:sldChg chg="modSp mod">
        <pc:chgData name="Shvodian, Bill" userId="24ddce14-b8f7-4f54-af74-631294b67ab0" providerId="ADAL" clId="{57F711E0-3623-4B16-A0BE-28F70A255131}" dt="2021-01-29T00:19:03.721" v="325" actId="6549"/>
        <pc:sldMkLst>
          <pc:docMk/>
          <pc:sldMk cId="3965050692" sldId="273"/>
        </pc:sldMkLst>
        <pc:spChg chg="mod">
          <ac:chgData name="Shvodian, Bill" userId="24ddce14-b8f7-4f54-af74-631294b67ab0" providerId="ADAL" clId="{57F711E0-3623-4B16-A0BE-28F70A255131}" dt="2021-01-29T00:19:03.721" v="325" actId="6549"/>
          <ac:spMkLst>
            <pc:docMk/>
            <pc:sldMk cId="3965050692" sldId="273"/>
            <ac:spMk id="3" creationId="{C640F3FA-2D4B-4AA9-9A94-0B6944B16374}"/>
          </ac:spMkLst>
        </pc:spChg>
      </pc:sldChg>
      <pc:sldChg chg="modSp mod">
        <pc:chgData name="Shvodian, Bill" userId="24ddce14-b8f7-4f54-af74-631294b67ab0" providerId="ADAL" clId="{57F711E0-3623-4B16-A0BE-28F70A255131}" dt="2021-01-29T03:05:42.194" v="1934" actId="6549"/>
        <pc:sldMkLst>
          <pc:docMk/>
          <pc:sldMk cId="3432122973" sldId="275"/>
        </pc:sldMkLst>
        <pc:spChg chg="mod">
          <ac:chgData name="Shvodian, Bill" userId="24ddce14-b8f7-4f54-af74-631294b67ab0" providerId="ADAL" clId="{57F711E0-3623-4B16-A0BE-28F70A255131}" dt="2021-01-29T03:05:42.194" v="1934" actId="6549"/>
          <ac:spMkLst>
            <pc:docMk/>
            <pc:sldMk cId="3432122973" sldId="275"/>
            <ac:spMk id="3" creationId="{8C14596E-90AB-460D-B228-B4DF693A5C47}"/>
          </ac:spMkLst>
        </pc:spChg>
      </pc:sldChg>
      <pc:sldChg chg="modSp new del mod">
        <pc:chgData name="Shvodian, Bill" userId="24ddce14-b8f7-4f54-af74-631294b67ab0" providerId="ADAL" clId="{57F711E0-3623-4B16-A0BE-28F70A255131}" dt="2021-01-29T02:27:15.760" v="1487" actId="2696"/>
        <pc:sldMkLst>
          <pc:docMk/>
          <pc:sldMk cId="2183809081" sldId="278"/>
        </pc:sldMkLst>
        <pc:spChg chg="mod">
          <ac:chgData name="Shvodian, Bill" userId="24ddce14-b8f7-4f54-af74-631294b67ab0" providerId="ADAL" clId="{57F711E0-3623-4B16-A0BE-28F70A255131}" dt="2021-01-29T01:50:44.873" v="1265" actId="20577"/>
          <ac:spMkLst>
            <pc:docMk/>
            <pc:sldMk cId="2183809081" sldId="278"/>
            <ac:spMk id="2" creationId="{7F2CEAC8-52DA-4740-AE0F-F5E1A0578A9F}"/>
          </ac:spMkLst>
        </pc:spChg>
        <pc:spChg chg="mod">
          <ac:chgData name="Shvodian, Bill" userId="24ddce14-b8f7-4f54-af74-631294b67ab0" providerId="ADAL" clId="{57F711E0-3623-4B16-A0BE-28F70A255131}" dt="2021-01-29T02:25:22.257" v="1483" actId="20577"/>
          <ac:spMkLst>
            <pc:docMk/>
            <pc:sldMk cId="2183809081" sldId="278"/>
            <ac:spMk id="3" creationId="{F394018D-7F55-401E-8FFC-12CC246117E4}"/>
          </ac:spMkLst>
        </pc:spChg>
      </pc:sldChg>
      <pc:sldChg chg="addSp delSp modSp new del mod">
        <pc:chgData name="Shvodian, Bill" userId="24ddce14-b8f7-4f54-af74-631294b67ab0" providerId="ADAL" clId="{57F711E0-3623-4B16-A0BE-28F70A255131}" dt="2021-01-29T02:56:33.701" v="1714" actId="680"/>
        <pc:sldMkLst>
          <pc:docMk/>
          <pc:sldMk cId="4094277462" sldId="278"/>
        </pc:sldMkLst>
        <pc:spChg chg="mod">
          <ac:chgData name="Shvodian, Bill" userId="24ddce14-b8f7-4f54-af74-631294b67ab0" providerId="ADAL" clId="{57F711E0-3623-4B16-A0BE-28F70A255131}" dt="2021-01-29T02:56:30.325" v="1702" actId="20577"/>
          <ac:spMkLst>
            <pc:docMk/>
            <pc:sldMk cId="4094277462" sldId="278"/>
            <ac:spMk id="2" creationId="{A1B6B511-5DF5-4ACC-A7A6-2A3554576C9E}"/>
          </ac:spMkLst>
        </pc:spChg>
        <pc:spChg chg="add del mod">
          <ac:chgData name="Shvodian, Bill" userId="24ddce14-b8f7-4f54-af74-631294b67ab0" providerId="ADAL" clId="{57F711E0-3623-4B16-A0BE-28F70A255131}" dt="2021-01-29T02:56:33.294" v="1713"/>
          <ac:spMkLst>
            <pc:docMk/>
            <pc:sldMk cId="4094277462" sldId="278"/>
            <ac:spMk id="3" creationId="{28E3DD28-FD05-46E7-B811-0F391F9BFC71}"/>
          </ac:spMkLst>
        </pc:spChg>
        <pc:graphicFrameChg chg="add del mod modGraphic">
          <ac:chgData name="Shvodian, Bill" userId="24ddce14-b8f7-4f54-af74-631294b67ab0" providerId="ADAL" clId="{57F711E0-3623-4B16-A0BE-28F70A255131}" dt="2021-01-29T02:51:18.409" v="1544"/>
          <ac:graphicFrameMkLst>
            <pc:docMk/>
            <pc:sldMk cId="4094277462" sldId="278"/>
            <ac:graphicFrameMk id="4" creationId="{5FAB1FE7-396A-4619-9608-5E544A219918}"/>
          </ac:graphicFrameMkLst>
        </pc:graphicFrameChg>
      </pc:sldChg>
      <pc:sldChg chg="modSp new del mod">
        <pc:chgData name="Shvodian, Bill" userId="24ddce14-b8f7-4f54-af74-631294b67ab0" providerId="ADAL" clId="{57F711E0-3623-4B16-A0BE-28F70A255131}" dt="2021-01-29T02:26:15.992" v="1486" actId="2696"/>
        <pc:sldMkLst>
          <pc:docMk/>
          <pc:sldMk cId="695661152" sldId="279"/>
        </pc:sldMkLst>
        <pc:spChg chg="mod">
          <ac:chgData name="Shvodian, Bill" userId="24ddce14-b8f7-4f54-af74-631294b67ab0" providerId="ADAL" clId="{57F711E0-3623-4B16-A0BE-28F70A255131}" dt="2021-01-29T02:25:29.245" v="1485" actId="20577"/>
          <ac:spMkLst>
            <pc:docMk/>
            <pc:sldMk cId="695661152" sldId="279"/>
            <ac:spMk id="3" creationId="{85964ACD-1D96-42A3-9A81-834F9E836B27}"/>
          </ac:spMkLst>
        </pc:spChg>
      </pc:sldChg>
      <pc:sldChg chg="modSp new del mod">
        <pc:chgData name="Shvodian, Bill" userId="24ddce14-b8f7-4f54-af74-631294b67ab0" providerId="ADAL" clId="{57F711E0-3623-4B16-A0BE-28F70A255131}" dt="2021-01-29T02:14:29.119" v="1395" actId="2696"/>
        <pc:sldMkLst>
          <pc:docMk/>
          <pc:sldMk cId="2613699937" sldId="279"/>
        </pc:sldMkLst>
        <pc:spChg chg="mod">
          <ac:chgData name="Shvodian, Bill" userId="24ddce14-b8f7-4f54-af74-631294b67ab0" providerId="ADAL" clId="{57F711E0-3623-4B16-A0BE-28F70A255131}" dt="2021-01-29T01:51:13.115" v="1280" actId="20577"/>
          <ac:spMkLst>
            <pc:docMk/>
            <pc:sldMk cId="2613699937" sldId="279"/>
            <ac:spMk id="2" creationId="{1514F948-0441-4CE4-AC47-95FD25573BB0}"/>
          </ac:spMkLst>
        </pc:spChg>
        <pc:spChg chg="mod">
          <ac:chgData name="Shvodian, Bill" userId="24ddce14-b8f7-4f54-af74-631294b67ab0" providerId="ADAL" clId="{57F711E0-3623-4B16-A0BE-28F70A255131}" dt="2021-01-29T01:52:10.423" v="1394" actId="20577"/>
          <ac:spMkLst>
            <pc:docMk/>
            <pc:sldMk cId="2613699937" sldId="279"/>
            <ac:spMk id="3" creationId="{F409E611-A9A4-4A8B-A370-E74E7AF35832}"/>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B2505E-3960-4A7F-9EB1-C48D0AC7001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AECC005-E9E3-4F09-9098-AF66AE25658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C06DF42-F6F3-4BE5-A6E9-B6A1DB8261F3}"/>
              </a:ext>
            </a:extLst>
          </p:cNvPr>
          <p:cNvSpPr>
            <a:spLocks noGrp="1"/>
          </p:cNvSpPr>
          <p:nvPr>
            <p:ph type="dt" sz="half" idx="10"/>
          </p:nvPr>
        </p:nvSpPr>
        <p:spPr/>
        <p:txBody>
          <a:bodyPr/>
          <a:lstStyle/>
          <a:p>
            <a:fld id="{4FA7E691-5834-4C48-89B8-9E9C3838D89A}" type="datetimeFigureOut">
              <a:rPr lang="en-US" smtClean="0"/>
              <a:t>01/28/2021</a:t>
            </a:fld>
            <a:endParaRPr lang="en-US"/>
          </a:p>
        </p:txBody>
      </p:sp>
      <p:sp>
        <p:nvSpPr>
          <p:cNvPr id="5" name="Footer Placeholder 4">
            <a:extLst>
              <a:ext uri="{FF2B5EF4-FFF2-40B4-BE49-F238E27FC236}">
                <a16:creationId xmlns:a16="http://schemas.microsoft.com/office/drawing/2014/main" id="{C0728CDD-A2F3-4EE6-918A-BE99F71C66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30C840C-D2ED-43F4-B0B9-B149A01C2D93}"/>
              </a:ext>
            </a:extLst>
          </p:cNvPr>
          <p:cNvSpPr>
            <a:spLocks noGrp="1"/>
          </p:cNvSpPr>
          <p:nvPr>
            <p:ph type="sldNum" sz="quarter" idx="12"/>
          </p:nvPr>
        </p:nvSpPr>
        <p:spPr/>
        <p:txBody>
          <a:bodyPr/>
          <a:lstStyle/>
          <a:p>
            <a:fld id="{32AE0415-D419-4AA6-B3E3-6CA785A793C9}" type="slidenum">
              <a:rPr lang="en-US" smtClean="0"/>
              <a:t>‹#›</a:t>
            </a:fld>
            <a:endParaRPr lang="en-US"/>
          </a:p>
        </p:txBody>
      </p:sp>
    </p:spTree>
    <p:extLst>
      <p:ext uri="{BB962C8B-B14F-4D97-AF65-F5344CB8AC3E}">
        <p14:creationId xmlns:p14="http://schemas.microsoft.com/office/powerpoint/2010/main" val="18964562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F1A615-9FB7-4DBA-919A-250D0BC2829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D3450A7-E12D-4728-8C79-58F6832515B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CA4E86C-8264-4190-89B3-15E9E1146B97}"/>
              </a:ext>
            </a:extLst>
          </p:cNvPr>
          <p:cNvSpPr>
            <a:spLocks noGrp="1"/>
          </p:cNvSpPr>
          <p:nvPr>
            <p:ph type="dt" sz="half" idx="10"/>
          </p:nvPr>
        </p:nvSpPr>
        <p:spPr/>
        <p:txBody>
          <a:bodyPr/>
          <a:lstStyle/>
          <a:p>
            <a:fld id="{4FA7E691-5834-4C48-89B8-9E9C3838D89A}" type="datetimeFigureOut">
              <a:rPr lang="en-US" smtClean="0"/>
              <a:t>01/28/2021</a:t>
            </a:fld>
            <a:endParaRPr lang="en-US"/>
          </a:p>
        </p:txBody>
      </p:sp>
      <p:sp>
        <p:nvSpPr>
          <p:cNvPr id="5" name="Footer Placeholder 4">
            <a:extLst>
              <a:ext uri="{FF2B5EF4-FFF2-40B4-BE49-F238E27FC236}">
                <a16:creationId xmlns:a16="http://schemas.microsoft.com/office/drawing/2014/main" id="{366DC762-1DFB-4ED6-9AFB-F675525AAB7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6B67EBD-76D3-493F-9D67-3114340EBA42}"/>
              </a:ext>
            </a:extLst>
          </p:cNvPr>
          <p:cNvSpPr>
            <a:spLocks noGrp="1"/>
          </p:cNvSpPr>
          <p:nvPr>
            <p:ph type="sldNum" sz="quarter" idx="12"/>
          </p:nvPr>
        </p:nvSpPr>
        <p:spPr/>
        <p:txBody>
          <a:bodyPr/>
          <a:lstStyle/>
          <a:p>
            <a:fld id="{32AE0415-D419-4AA6-B3E3-6CA785A793C9}" type="slidenum">
              <a:rPr lang="en-US" smtClean="0"/>
              <a:t>‹#›</a:t>
            </a:fld>
            <a:endParaRPr lang="en-US"/>
          </a:p>
        </p:txBody>
      </p:sp>
    </p:spTree>
    <p:extLst>
      <p:ext uri="{BB962C8B-B14F-4D97-AF65-F5344CB8AC3E}">
        <p14:creationId xmlns:p14="http://schemas.microsoft.com/office/powerpoint/2010/main" val="21056556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AFACADE-A5D2-4A5D-83AB-24790177094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D224BAB-3013-4A11-B705-8B6A38E3999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BCFFB4A-1732-4E03-85E5-92B45196777A}"/>
              </a:ext>
            </a:extLst>
          </p:cNvPr>
          <p:cNvSpPr>
            <a:spLocks noGrp="1"/>
          </p:cNvSpPr>
          <p:nvPr>
            <p:ph type="dt" sz="half" idx="10"/>
          </p:nvPr>
        </p:nvSpPr>
        <p:spPr/>
        <p:txBody>
          <a:bodyPr/>
          <a:lstStyle/>
          <a:p>
            <a:fld id="{4FA7E691-5834-4C48-89B8-9E9C3838D89A}" type="datetimeFigureOut">
              <a:rPr lang="en-US" smtClean="0"/>
              <a:t>01/28/2021</a:t>
            </a:fld>
            <a:endParaRPr lang="en-US"/>
          </a:p>
        </p:txBody>
      </p:sp>
      <p:sp>
        <p:nvSpPr>
          <p:cNvPr id="5" name="Footer Placeholder 4">
            <a:extLst>
              <a:ext uri="{FF2B5EF4-FFF2-40B4-BE49-F238E27FC236}">
                <a16:creationId xmlns:a16="http://schemas.microsoft.com/office/drawing/2014/main" id="{435E5807-79F6-4514-AA49-732829E5882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EA344DA-CA6F-43A9-B30B-12AF12DC0CCA}"/>
              </a:ext>
            </a:extLst>
          </p:cNvPr>
          <p:cNvSpPr>
            <a:spLocks noGrp="1"/>
          </p:cNvSpPr>
          <p:nvPr>
            <p:ph type="sldNum" sz="quarter" idx="12"/>
          </p:nvPr>
        </p:nvSpPr>
        <p:spPr/>
        <p:txBody>
          <a:bodyPr/>
          <a:lstStyle/>
          <a:p>
            <a:fld id="{32AE0415-D419-4AA6-B3E3-6CA785A793C9}" type="slidenum">
              <a:rPr lang="en-US" smtClean="0"/>
              <a:t>‹#›</a:t>
            </a:fld>
            <a:endParaRPr lang="en-US"/>
          </a:p>
        </p:txBody>
      </p:sp>
    </p:spTree>
    <p:extLst>
      <p:ext uri="{BB962C8B-B14F-4D97-AF65-F5344CB8AC3E}">
        <p14:creationId xmlns:p14="http://schemas.microsoft.com/office/powerpoint/2010/main" val="23423962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6A4FB1-01B8-4B20-9DA6-1CE9720B273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91EFADB-4DCD-4AC3-A139-DD58A658243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DD450F-6179-4231-8AE1-8DD93FBCFE72}"/>
              </a:ext>
            </a:extLst>
          </p:cNvPr>
          <p:cNvSpPr>
            <a:spLocks noGrp="1"/>
          </p:cNvSpPr>
          <p:nvPr>
            <p:ph type="dt" sz="half" idx="10"/>
          </p:nvPr>
        </p:nvSpPr>
        <p:spPr/>
        <p:txBody>
          <a:bodyPr/>
          <a:lstStyle/>
          <a:p>
            <a:fld id="{4FA7E691-5834-4C48-89B8-9E9C3838D89A}" type="datetimeFigureOut">
              <a:rPr lang="en-US" smtClean="0"/>
              <a:t>01/28/2021</a:t>
            </a:fld>
            <a:endParaRPr lang="en-US"/>
          </a:p>
        </p:txBody>
      </p:sp>
      <p:sp>
        <p:nvSpPr>
          <p:cNvPr id="5" name="Footer Placeholder 4">
            <a:extLst>
              <a:ext uri="{FF2B5EF4-FFF2-40B4-BE49-F238E27FC236}">
                <a16:creationId xmlns:a16="http://schemas.microsoft.com/office/drawing/2014/main" id="{EC025B89-6745-47C4-9AA4-226CB00C210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81C27A8-87D2-477F-BCD4-D7F775992414}"/>
              </a:ext>
            </a:extLst>
          </p:cNvPr>
          <p:cNvSpPr>
            <a:spLocks noGrp="1"/>
          </p:cNvSpPr>
          <p:nvPr>
            <p:ph type="sldNum" sz="quarter" idx="12"/>
          </p:nvPr>
        </p:nvSpPr>
        <p:spPr/>
        <p:txBody>
          <a:bodyPr/>
          <a:lstStyle/>
          <a:p>
            <a:fld id="{32AE0415-D419-4AA6-B3E3-6CA785A793C9}" type="slidenum">
              <a:rPr lang="en-US" smtClean="0"/>
              <a:t>‹#›</a:t>
            </a:fld>
            <a:endParaRPr lang="en-US"/>
          </a:p>
        </p:txBody>
      </p:sp>
    </p:spTree>
    <p:extLst>
      <p:ext uri="{BB962C8B-B14F-4D97-AF65-F5344CB8AC3E}">
        <p14:creationId xmlns:p14="http://schemas.microsoft.com/office/powerpoint/2010/main" val="26448711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0683CA-5CAD-4E77-8536-1E0B8348AF4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7B708FC-B822-4C78-AE96-619294A341F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6CA6F1B-B01F-4BEC-8A6C-1CCF33DF6FFE}"/>
              </a:ext>
            </a:extLst>
          </p:cNvPr>
          <p:cNvSpPr>
            <a:spLocks noGrp="1"/>
          </p:cNvSpPr>
          <p:nvPr>
            <p:ph type="dt" sz="half" idx="10"/>
          </p:nvPr>
        </p:nvSpPr>
        <p:spPr/>
        <p:txBody>
          <a:bodyPr/>
          <a:lstStyle/>
          <a:p>
            <a:fld id="{4FA7E691-5834-4C48-89B8-9E9C3838D89A}" type="datetimeFigureOut">
              <a:rPr lang="en-US" smtClean="0"/>
              <a:t>01/28/2021</a:t>
            </a:fld>
            <a:endParaRPr lang="en-US"/>
          </a:p>
        </p:txBody>
      </p:sp>
      <p:sp>
        <p:nvSpPr>
          <p:cNvPr id="5" name="Footer Placeholder 4">
            <a:extLst>
              <a:ext uri="{FF2B5EF4-FFF2-40B4-BE49-F238E27FC236}">
                <a16:creationId xmlns:a16="http://schemas.microsoft.com/office/drawing/2014/main" id="{156392A4-8A72-40A3-89A4-8C5072FDBC1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529C393-CDB3-4C88-A3CA-63C3AAF70825}"/>
              </a:ext>
            </a:extLst>
          </p:cNvPr>
          <p:cNvSpPr>
            <a:spLocks noGrp="1"/>
          </p:cNvSpPr>
          <p:nvPr>
            <p:ph type="sldNum" sz="quarter" idx="12"/>
          </p:nvPr>
        </p:nvSpPr>
        <p:spPr/>
        <p:txBody>
          <a:bodyPr/>
          <a:lstStyle/>
          <a:p>
            <a:fld id="{32AE0415-D419-4AA6-B3E3-6CA785A793C9}" type="slidenum">
              <a:rPr lang="en-US" smtClean="0"/>
              <a:t>‹#›</a:t>
            </a:fld>
            <a:endParaRPr lang="en-US"/>
          </a:p>
        </p:txBody>
      </p:sp>
    </p:spTree>
    <p:extLst>
      <p:ext uri="{BB962C8B-B14F-4D97-AF65-F5344CB8AC3E}">
        <p14:creationId xmlns:p14="http://schemas.microsoft.com/office/powerpoint/2010/main" val="10983324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A7D83F-F523-4CD3-856E-FF943F99A17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D61BF1A-4765-421C-B4AC-5B1F1501F95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0E11F42-E7EE-4484-A7CF-75D2E167CAC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0A66307-8651-4A1C-BB43-111CAFEA4518}"/>
              </a:ext>
            </a:extLst>
          </p:cNvPr>
          <p:cNvSpPr>
            <a:spLocks noGrp="1"/>
          </p:cNvSpPr>
          <p:nvPr>
            <p:ph type="dt" sz="half" idx="10"/>
          </p:nvPr>
        </p:nvSpPr>
        <p:spPr/>
        <p:txBody>
          <a:bodyPr/>
          <a:lstStyle/>
          <a:p>
            <a:fld id="{4FA7E691-5834-4C48-89B8-9E9C3838D89A}" type="datetimeFigureOut">
              <a:rPr lang="en-US" smtClean="0"/>
              <a:t>01/28/2021</a:t>
            </a:fld>
            <a:endParaRPr lang="en-US"/>
          </a:p>
        </p:txBody>
      </p:sp>
      <p:sp>
        <p:nvSpPr>
          <p:cNvPr id="6" name="Footer Placeholder 5">
            <a:extLst>
              <a:ext uri="{FF2B5EF4-FFF2-40B4-BE49-F238E27FC236}">
                <a16:creationId xmlns:a16="http://schemas.microsoft.com/office/drawing/2014/main" id="{00D9FA3F-013A-493B-B92C-170956483F2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8CE37C2-E5A2-4A2E-BE35-ED829EE01837}"/>
              </a:ext>
            </a:extLst>
          </p:cNvPr>
          <p:cNvSpPr>
            <a:spLocks noGrp="1"/>
          </p:cNvSpPr>
          <p:nvPr>
            <p:ph type="sldNum" sz="quarter" idx="12"/>
          </p:nvPr>
        </p:nvSpPr>
        <p:spPr/>
        <p:txBody>
          <a:bodyPr/>
          <a:lstStyle/>
          <a:p>
            <a:fld id="{32AE0415-D419-4AA6-B3E3-6CA785A793C9}" type="slidenum">
              <a:rPr lang="en-US" smtClean="0"/>
              <a:t>‹#›</a:t>
            </a:fld>
            <a:endParaRPr lang="en-US"/>
          </a:p>
        </p:txBody>
      </p:sp>
    </p:spTree>
    <p:extLst>
      <p:ext uri="{BB962C8B-B14F-4D97-AF65-F5344CB8AC3E}">
        <p14:creationId xmlns:p14="http://schemas.microsoft.com/office/powerpoint/2010/main" val="33808352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0757E1-E60A-40CA-A0A6-1B123C8E9D6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DEFCDC2-641C-45EF-94DD-D4A13FEF968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053BA5B-26BE-4CA1-B056-EE6F2D20B23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43EB54D-E172-4AF9-A6E9-2C3C96A4AB8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AE9714F-A38A-41C3-83F8-EE9A87EBE02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DAB9F5F-75B4-482B-8862-1D74E27B2F04}"/>
              </a:ext>
            </a:extLst>
          </p:cNvPr>
          <p:cNvSpPr>
            <a:spLocks noGrp="1"/>
          </p:cNvSpPr>
          <p:nvPr>
            <p:ph type="dt" sz="half" idx="10"/>
          </p:nvPr>
        </p:nvSpPr>
        <p:spPr/>
        <p:txBody>
          <a:bodyPr/>
          <a:lstStyle/>
          <a:p>
            <a:fld id="{4FA7E691-5834-4C48-89B8-9E9C3838D89A}" type="datetimeFigureOut">
              <a:rPr lang="en-US" smtClean="0"/>
              <a:t>01/28/2021</a:t>
            </a:fld>
            <a:endParaRPr lang="en-US"/>
          </a:p>
        </p:txBody>
      </p:sp>
      <p:sp>
        <p:nvSpPr>
          <p:cNvPr id="8" name="Footer Placeholder 7">
            <a:extLst>
              <a:ext uri="{FF2B5EF4-FFF2-40B4-BE49-F238E27FC236}">
                <a16:creationId xmlns:a16="http://schemas.microsoft.com/office/drawing/2014/main" id="{A18F1AAB-C85D-4D4C-88EB-B4EA4695760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874D9C1-AF42-401E-BB42-A0E3A755AB34}"/>
              </a:ext>
            </a:extLst>
          </p:cNvPr>
          <p:cNvSpPr>
            <a:spLocks noGrp="1"/>
          </p:cNvSpPr>
          <p:nvPr>
            <p:ph type="sldNum" sz="quarter" idx="12"/>
          </p:nvPr>
        </p:nvSpPr>
        <p:spPr/>
        <p:txBody>
          <a:bodyPr/>
          <a:lstStyle/>
          <a:p>
            <a:fld id="{32AE0415-D419-4AA6-B3E3-6CA785A793C9}" type="slidenum">
              <a:rPr lang="en-US" smtClean="0"/>
              <a:t>‹#›</a:t>
            </a:fld>
            <a:endParaRPr lang="en-US"/>
          </a:p>
        </p:txBody>
      </p:sp>
    </p:spTree>
    <p:extLst>
      <p:ext uri="{BB962C8B-B14F-4D97-AF65-F5344CB8AC3E}">
        <p14:creationId xmlns:p14="http://schemas.microsoft.com/office/powerpoint/2010/main" val="13847424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74625A-7D94-43E9-A468-9C38EAABCF1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55CDB1F-0F42-4631-99D3-27E960528F20}"/>
              </a:ext>
            </a:extLst>
          </p:cNvPr>
          <p:cNvSpPr>
            <a:spLocks noGrp="1"/>
          </p:cNvSpPr>
          <p:nvPr>
            <p:ph type="dt" sz="half" idx="10"/>
          </p:nvPr>
        </p:nvSpPr>
        <p:spPr/>
        <p:txBody>
          <a:bodyPr/>
          <a:lstStyle/>
          <a:p>
            <a:fld id="{4FA7E691-5834-4C48-89B8-9E9C3838D89A}" type="datetimeFigureOut">
              <a:rPr lang="en-US" smtClean="0"/>
              <a:t>01/28/2021</a:t>
            </a:fld>
            <a:endParaRPr lang="en-US"/>
          </a:p>
        </p:txBody>
      </p:sp>
      <p:sp>
        <p:nvSpPr>
          <p:cNvPr id="4" name="Footer Placeholder 3">
            <a:extLst>
              <a:ext uri="{FF2B5EF4-FFF2-40B4-BE49-F238E27FC236}">
                <a16:creationId xmlns:a16="http://schemas.microsoft.com/office/drawing/2014/main" id="{FC1EFAF6-1FEC-4377-950B-B7851BAF314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935B955-547D-4B42-BE77-FBE916590B6C}"/>
              </a:ext>
            </a:extLst>
          </p:cNvPr>
          <p:cNvSpPr>
            <a:spLocks noGrp="1"/>
          </p:cNvSpPr>
          <p:nvPr>
            <p:ph type="sldNum" sz="quarter" idx="12"/>
          </p:nvPr>
        </p:nvSpPr>
        <p:spPr/>
        <p:txBody>
          <a:bodyPr/>
          <a:lstStyle/>
          <a:p>
            <a:fld id="{32AE0415-D419-4AA6-B3E3-6CA785A793C9}" type="slidenum">
              <a:rPr lang="en-US" smtClean="0"/>
              <a:t>‹#›</a:t>
            </a:fld>
            <a:endParaRPr lang="en-US"/>
          </a:p>
        </p:txBody>
      </p:sp>
    </p:spTree>
    <p:extLst>
      <p:ext uri="{BB962C8B-B14F-4D97-AF65-F5344CB8AC3E}">
        <p14:creationId xmlns:p14="http://schemas.microsoft.com/office/powerpoint/2010/main" val="27168590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E4A7894-2314-49DD-8495-6F4B51D3F2F2}"/>
              </a:ext>
            </a:extLst>
          </p:cNvPr>
          <p:cNvSpPr>
            <a:spLocks noGrp="1"/>
          </p:cNvSpPr>
          <p:nvPr>
            <p:ph type="dt" sz="half" idx="10"/>
          </p:nvPr>
        </p:nvSpPr>
        <p:spPr/>
        <p:txBody>
          <a:bodyPr/>
          <a:lstStyle/>
          <a:p>
            <a:fld id="{4FA7E691-5834-4C48-89B8-9E9C3838D89A}" type="datetimeFigureOut">
              <a:rPr lang="en-US" smtClean="0"/>
              <a:t>01/28/2021</a:t>
            </a:fld>
            <a:endParaRPr lang="en-US"/>
          </a:p>
        </p:txBody>
      </p:sp>
      <p:sp>
        <p:nvSpPr>
          <p:cNvPr id="3" name="Footer Placeholder 2">
            <a:extLst>
              <a:ext uri="{FF2B5EF4-FFF2-40B4-BE49-F238E27FC236}">
                <a16:creationId xmlns:a16="http://schemas.microsoft.com/office/drawing/2014/main" id="{BB71F319-4653-466D-A069-D277706420F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4C55C04-4D6A-4A7A-9B39-E7B6F36D407D}"/>
              </a:ext>
            </a:extLst>
          </p:cNvPr>
          <p:cNvSpPr>
            <a:spLocks noGrp="1"/>
          </p:cNvSpPr>
          <p:nvPr>
            <p:ph type="sldNum" sz="quarter" idx="12"/>
          </p:nvPr>
        </p:nvSpPr>
        <p:spPr/>
        <p:txBody>
          <a:bodyPr/>
          <a:lstStyle/>
          <a:p>
            <a:fld id="{32AE0415-D419-4AA6-B3E3-6CA785A793C9}" type="slidenum">
              <a:rPr lang="en-US" smtClean="0"/>
              <a:t>‹#›</a:t>
            </a:fld>
            <a:endParaRPr lang="en-US"/>
          </a:p>
        </p:txBody>
      </p:sp>
    </p:spTree>
    <p:extLst>
      <p:ext uri="{BB962C8B-B14F-4D97-AF65-F5344CB8AC3E}">
        <p14:creationId xmlns:p14="http://schemas.microsoft.com/office/powerpoint/2010/main" val="24502538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78B17B-79C9-4B0E-AD5A-5E1D44CFDB9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1C14BBF-A92C-4932-A9E4-6095B1EFD70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B262D1C-53A3-4F77-9729-E9462114011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CAD8BA0-90FE-4A57-AC6F-6FC0412670D1}"/>
              </a:ext>
            </a:extLst>
          </p:cNvPr>
          <p:cNvSpPr>
            <a:spLocks noGrp="1"/>
          </p:cNvSpPr>
          <p:nvPr>
            <p:ph type="dt" sz="half" idx="10"/>
          </p:nvPr>
        </p:nvSpPr>
        <p:spPr/>
        <p:txBody>
          <a:bodyPr/>
          <a:lstStyle/>
          <a:p>
            <a:fld id="{4FA7E691-5834-4C48-89B8-9E9C3838D89A}" type="datetimeFigureOut">
              <a:rPr lang="en-US" smtClean="0"/>
              <a:t>01/28/2021</a:t>
            </a:fld>
            <a:endParaRPr lang="en-US"/>
          </a:p>
        </p:txBody>
      </p:sp>
      <p:sp>
        <p:nvSpPr>
          <p:cNvPr id="6" name="Footer Placeholder 5">
            <a:extLst>
              <a:ext uri="{FF2B5EF4-FFF2-40B4-BE49-F238E27FC236}">
                <a16:creationId xmlns:a16="http://schemas.microsoft.com/office/drawing/2014/main" id="{3D058FE3-52D0-4F1E-A877-AA2B647CE01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04A36E-248C-420C-9983-FDF6711FAB3D}"/>
              </a:ext>
            </a:extLst>
          </p:cNvPr>
          <p:cNvSpPr>
            <a:spLocks noGrp="1"/>
          </p:cNvSpPr>
          <p:nvPr>
            <p:ph type="sldNum" sz="quarter" idx="12"/>
          </p:nvPr>
        </p:nvSpPr>
        <p:spPr/>
        <p:txBody>
          <a:bodyPr/>
          <a:lstStyle/>
          <a:p>
            <a:fld id="{32AE0415-D419-4AA6-B3E3-6CA785A793C9}" type="slidenum">
              <a:rPr lang="en-US" smtClean="0"/>
              <a:t>‹#›</a:t>
            </a:fld>
            <a:endParaRPr lang="en-US"/>
          </a:p>
        </p:txBody>
      </p:sp>
    </p:spTree>
    <p:extLst>
      <p:ext uri="{BB962C8B-B14F-4D97-AF65-F5344CB8AC3E}">
        <p14:creationId xmlns:p14="http://schemas.microsoft.com/office/powerpoint/2010/main" val="7808367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12A517-8F1D-4714-AAB7-894A909D90E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85F868A-04C7-49A2-B1B4-98EADF01D45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DF13BDF-D40F-40A7-AEE1-19A478308E6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273DD4-823F-44E7-ACF7-7ECD3D48018F}"/>
              </a:ext>
            </a:extLst>
          </p:cNvPr>
          <p:cNvSpPr>
            <a:spLocks noGrp="1"/>
          </p:cNvSpPr>
          <p:nvPr>
            <p:ph type="dt" sz="half" idx="10"/>
          </p:nvPr>
        </p:nvSpPr>
        <p:spPr/>
        <p:txBody>
          <a:bodyPr/>
          <a:lstStyle/>
          <a:p>
            <a:fld id="{4FA7E691-5834-4C48-89B8-9E9C3838D89A}" type="datetimeFigureOut">
              <a:rPr lang="en-US" smtClean="0"/>
              <a:t>01/28/2021</a:t>
            </a:fld>
            <a:endParaRPr lang="en-US"/>
          </a:p>
        </p:txBody>
      </p:sp>
      <p:sp>
        <p:nvSpPr>
          <p:cNvPr id="6" name="Footer Placeholder 5">
            <a:extLst>
              <a:ext uri="{FF2B5EF4-FFF2-40B4-BE49-F238E27FC236}">
                <a16:creationId xmlns:a16="http://schemas.microsoft.com/office/drawing/2014/main" id="{78585B3E-6839-4A1B-8C8B-C70AE79F9C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61F4A9B-BB31-4DCF-B7B9-25D3C899D81A}"/>
              </a:ext>
            </a:extLst>
          </p:cNvPr>
          <p:cNvSpPr>
            <a:spLocks noGrp="1"/>
          </p:cNvSpPr>
          <p:nvPr>
            <p:ph type="sldNum" sz="quarter" idx="12"/>
          </p:nvPr>
        </p:nvSpPr>
        <p:spPr/>
        <p:txBody>
          <a:bodyPr/>
          <a:lstStyle/>
          <a:p>
            <a:fld id="{32AE0415-D419-4AA6-B3E3-6CA785A793C9}" type="slidenum">
              <a:rPr lang="en-US" smtClean="0"/>
              <a:t>‹#›</a:t>
            </a:fld>
            <a:endParaRPr lang="en-US"/>
          </a:p>
        </p:txBody>
      </p:sp>
    </p:spTree>
    <p:extLst>
      <p:ext uri="{BB962C8B-B14F-4D97-AF65-F5344CB8AC3E}">
        <p14:creationId xmlns:p14="http://schemas.microsoft.com/office/powerpoint/2010/main" val="34133378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A7849DA-878F-485D-AF02-103CC79D78C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20B6AB3-72D7-4BC8-A8D8-DF7C8282BB0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582D943-13BF-40E8-ADFF-6BA9AAB3D20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FA7E691-5834-4C48-89B8-9E9C3838D89A}" type="datetimeFigureOut">
              <a:rPr lang="en-US" smtClean="0"/>
              <a:t>01/28/2021</a:t>
            </a:fld>
            <a:endParaRPr lang="en-US"/>
          </a:p>
        </p:txBody>
      </p:sp>
      <p:sp>
        <p:nvSpPr>
          <p:cNvPr id="5" name="Footer Placeholder 4">
            <a:extLst>
              <a:ext uri="{FF2B5EF4-FFF2-40B4-BE49-F238E27FC236}">
                <a16:creationId xmlns:a16="http://schemas.microsoft.com/office/drawing/2014/main" id="{772ED5E7-D24E-4234-A7AC-45D16F05F5E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6523C22-BAEF-4169-9C23-1760807E038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2AE0415-D419-4AA6-B3E3-6CA785A793C9}" type="slidenum">
              <a:rPr lang="en-US" smtClean="0"/>
              <a:t>‹#›</a:t>
            </a:fld>
            <a:endParaRPr lang="en-US"/>
          </a:p>
        </p:txBody>
      </p:sp>
    </p:spTree>
    <p:extLst>
      <p:ext uri="{BB962C8B-B14F-4D97-AF65-F5344CB8AC3E}">
        <p14:creationId xmlns:p14="http://schemas.microsoft.com/office/powerpoint/2010/main" val="19727437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EBA20-D21D-444F-BADA-263C4C0B21ED}"/>
              </a:ext>
            </a:extLst>
          </p:cNvPr>
          <p:cNvSpPr>
            <a:spLocks noGrp="1"/>
          </p:cNvSpPr>
          <p:nvPr>
            <p:ph type="ctrTitle"/>
          </p:nvPr>
        </p:nvSpPr>
        <p:spPr>
          <a:xfrm>
            <a:off x="1524000" y="2102712"/>
            <a:ext cx="9144000" cy="2387600"/>
          </a:xfrm>
        </p:spPr>
        <p:txBody>
          <a:bodyPr>
            <a:normAutofit fontScale="90000"/>
          </a:bodyPr>
          <a:lstStyle/>
          <a:p>
            <a:r>
              <a:rPr lang="en-US" dirty="0"/>
              <a:t>Way Forward on BCS reporting and support for intra-band EN-DC band combinations</a:t>
            </a:r>
          </a:p>
        </p:txBody>
      </p:sp>
      <p:sp>
        <p:nvSpPr>
          <p:cNvPr id="3" name="Subtitle 2">
            <a:extLst>
              <a:ext uri="{FF2B5EF4-FFF2-40B4-BE49-F238E27FC236}">
                <a16:creationId xmlns:a16="http://schemas.microsoft.com/office/drawing/2014/main" id="{68097141-88F7-4588-BF5A-6658122B67DD}"/>
              </a:ext>
            </a:extLst>
          </p:cNvPr>
          <p:cNvSpPr>
            <a:spLocks noGrp="1"/>
          </p:cNvSpPr>
          <p:nvPr>
            <p:ph type="subTitle" idx="1"/>
          </p:nvPr>
        </p:nvSpPr>
        <p:spPr>
          <a:xfrm>
            <a:off x="1628503" y="4704207"/>
            <a:ext cx="9144000" cy="1655762"/>
          </a:xfrm>
        </p:spPr>
        <p:txBody>
          <a:bodyPr/>
          <a:lstStyle/>
          <a:p>
            <a:r>
              <a:rPr lang="en-US" dirty="0"/>
              <a:t>T-Mobile USA</a:t>
            </a:r>
          </a:p>
        </p:txBody>
      </p:sp>
      <p:sp>
        <p:nvSpPr>
          <p:cNvPr id="4" name="Rectangle 3">
            <a:extLst>
              <a:ext uri="{FF2B5EF4-FFF2-40B4-BE49-F238E27FC236}">
                <a16:creationId xmlns:a16="http://schemas.microsoft.com/office/drawing/2014/main" id="{E0824D34-A66A-411B-A529-88A09F558148}"/>
              </a:ext>
            </a:extLst>
          </p:cNvPr>
          <p:cNvSpPr/>
          <p:nvPr/>
        </p:nvSpPr>
        <p:spPr>
          <a:xfrm>
            <a:off x="478302" y="383828"/>
            <a:ext cx="11136923" cy="677108"/>
          </a:xfrm>
          <a:prstGeom prst="rect">
            <a:avLst/>
          </a:prstGeom>
        </p:spPr>
        <p:txBody>
          <a:bodyPr wrap="square">
            <a:spAutoFit/>
          </a:bodyPr>
          <a:lstStyle/>
          <a:p>
            <a:pPr>
              <a:tabLst>
                <a:tab pos="6120765" algn="r"/>
              </a:tabLst>
            </a:pPr>
            <a:r>
              <a:rPr lang="en-GB" b="1" dirty="0">
                <a:latin typeface="Arial" panose="020B0604020202020204" pitchFamily="34" charset="0"/>
                <a:ea typeface="Times New Roman" panose="02020603050405020304" pitchFamily="18" charset="0"/>
                <a:cs typeface="Times New Roman" panose="02020603050405020304" pitchFamily="18" charset="0"/>
              </a:rPr>
              <a:t>3GPP TSG RAN WG4 Meeting #98-e</a:t>
            </a:r>
            <a:r>
              <a:rPr lang="en-GB" sz="2000" b="1" i="1" dirty="0">
                <a:latin typeface="Arial" panose="020B0604020202020204" pitchFamily="34" charset="0"/>
                <a:ea typeface="Times New Roman" panose="02020603050405020304" pitchFamily="18" charset="0"/>
                <a:cs typeface="Times New Roman" panose="02020603050405020304" pitchFamily="18" charset="0"/>
              </a:rPr>
              <a:t>					R4-2103115</a:t>
            </a:r>
            <a:endParaRPr lang="en-US" sz="1200" dirty="0">
              <a:latin typeface="Arial" panose="020B0604020202020204" pitchFamily="34" charset="0"/>
              <a:ea typeface="Times New Roman" panose="02020603050405020304" pitchFamily="18" charset="0"/>
              <a:cs typeface="Times New Roman" panose="02020603050405020304" pitchFamily="18" charset="0"/>
            </a:endParaRPr>
          </a:p>
          <a:p>
            <a:pPr>
              <a:spcAft>
                <a:spcPts val="600"/>
              </a:spcAft>
            </a:pPr>
            <a:r>
              <a:rPr lang="en-GB" b="1" dirty="0">
                <a:latin typeface="Arial" panose="020B0604020202020204" pitchFamily="34" charset="0"/>
                <a:ea typeface="Times New Roman" panose="02020603050405020304" pitchFamily="18" charset="0"/>
                <a:cs typeface="Times New Roman" panose="02020603050405020304" pitchFamily="18" charset="0"/>
              </a:rPr>
              <a:t>Online, , </a:t>
            </a:r>
            <a:r>
              <a:rPr lang="en-US" b="1" dirty="0">
                <a:latin typeface="Arial" panose="020B0604020202020204" pitchFamily="34" charset="0"/>
                <a:ea typeface="Times New Roman" panose="02020603050405020304" pitchFamily="18" charset="0"/>
                <a:cs typeface="Times New Roman" panose="02020603050405020304" pitchFamily="18" charset="0"/>
              </a:rPr>
              <a:t>25th Jan 2021 - 5th Feb 2021</a:t>
            </a:r>
            <a:endParaRPr lang="en-US" sz="1200" dirty="0">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786888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5AEFE6-BA5F-403C-91EB-775A393255BF}"/>
              </a:ext>
            </a:extLst>
          </p:cNvPr>
          <p:cNvSpPr>
            <a:spLocks noGrp="1"/>
          </p:cNvSpPr>
          <p:nvPr>
            <p:ph type="title"/>
          </p:nvPr>
        </p:nvSpPr>
        <p:spPr/>
        <p:txBody>
          <a:bodyPr/>
          <a:lstStyle/>
          <a:p>
            <a:r>
              <a:rPr lang="en-US" dirty="0"/>
              <a:t>Proposal for B</a:t>
            </a:r>
          </a:p>
        </p:txBody>
      </p:sp>
      <p:sp>
        <p:nvSpPr>
          <p:cNvPr id="3" name="Content Placeholder 2">
            <a:extLst>
              <a:ext uri="{FF2B5EF4-FFF2-40B4-BE49-F238E27FC236}">
                <a16:creationId xmlns:a16="http://schemas.microsoft.com/office/drawing/2014/main" id="{C640F3FA-2D4B-4AA9-9A94-0B6944B16374}"/>
              </a:ext>
            </a:extLst>
          </p:cNvPr>
          <p:cNvSpPr>
            <a:spLocks noGrp="1"/>
          </p:cNvSpPr>
          <p:nvPr>
            <p:ph idx="1"/>
          </p:nvPr>
        </p:nvSpPr>
        <p:spPr/>
        <p:txBody>
          <a:bodyPr/>
          <a:lstStyle/>
          <a:p>
            <a:r>
              <a:rPr lang="en-US" dirty="0"/>
              <a:t>Proposal 2: If the UE doesn't support UL on the intra-band EN-DC part of a band combination that has intra-band and inter-band downlink, the band combination is still an “intra-band EN-DC band combination.”</a:t>
            </a:r>
          </a:p>
        </p:txBody>
      </p:sp>
    </p:spTree>
    <p:extLst>
      <p:ext uri="{BB962C8B-B14F-4D97-AF65-F5344CB8AC3E}">
        <p14:creationId xmlns:p14="http://schemas.microsoft.com/office/powerpoint/2010/main" val="39650506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6EF0B3-E266-49BC-A444-061E01340CD1}"/>
              </a:ext>
            </a:extLst>
          </p:cNvPr>
          <p:cNvSpPr>
            <a:spLocks noGrp="1"/>
          </p:cNvSpPr>
          <p:nvPr>
            <p:ph type="title"/>
          </p:nvPr>
        </p:nvSpPr>
        <p:spPr/>
        <p:txBody>
          <a:bodyPr/>
          <a:lstStyle/>
          <a:p>
            <a:r>
              <a:rPr lang="en-US" dirty="0"/>
              <a:t>Question D</a:t>
            </a:r>
          </a:p>
        </p:txBody>
      </p:sp>
      <p:sp>
        <p:nvSpPr>
          <p:cNvPr id="3" name="Content Placeholder 2">
            <a:extLst>
              <a:ext uri="{FF2B5EF4-FFF2-40B4-BE49-F238E27FC236}">
                <a16:creationId xmlns:a16="http://schemas.microsoft.com/office/drawing/2014/main" id="{8C14596E-90AB-460D-B228-B4DF693A5C47}"/>
              </a:ext>
            </a:extLst>
          </p:cNvPr>
          <p:cNvSpPr>
            <a:spLocks noGrp="1"/>
          </p:cNvSpPr>
          <p:nvPr>
            <p:ph idx="1"/>
          </p:nvPr>
        </p:nvSpPr>
        <p:spPr/>
        <p:txBody>
          <a:bodyPr/>
          <a:lstStyle/>
          <a:p>
            <a:r>
              <a:rPr lang="en-US" dirty="0"/>
              <a:t>Agree (if necessary) CRs taking the conclusions of A) and B) into account.</a:t>
            </a:r>
          </a:p>
          <a:p>
            <a:endParaRPr lang="en-US" dirty="0"/>
          </a:p>
          <a:p>
            <a:r>
              <a:rPr lang="en-US" dirty="0"/>
              <a:t>Based on Proposal B, RAN4 should work on CRs that clarifies that which combinations are “intra-band EN-DC band combinations.” RAN4 should also document which BCS is the default BCS for legacy UEs that don’t report the a BCS. </a:t>
            </a:r>
          </a:p>
        </p:txBody>
      </p:sp>
    </p:spTree>
    <p:extLst>
      <p:ext uri="{BB962C8B-B14F-4D97-AF65-F5344CB8AC3E}">
        <p14:creationId xmlns:p14="http://schemas.microsoft.com/office/powerpoint/2010/main" val="34321229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BA9CF8-E71E-40FA-B050-3DE8B5116B01}"/>
              </a:ext>
            </a:extLst>
          </p:cNvPr>
          <p:cNvSpPr>
            <a:spLocks noGrp="1"/>
          </p:cNvSpPr>
          <p:nvPr>
            <p:ph type="title"/>
          </p:nvPr>
        </p:nvSpPr>
        <p:spPr/>
        <p:txBody>
          <a:bodyPr/>
          <a:lstStyle/>
          <a:p>
            <a:r>
              <a:rPr lang="en-US" dirty="0"/>
              <a:t>Proposals for approval</a:t>
            </a:r>
          </a:p>
        </p:txBody>
      </p:sp>
      <p:sp>
        <p:nvSpPr>
          <p:cNvPr id="3" name="Content Placeholder 2">
            <a:extLst>
              <a:ext uri="{FF2B5EF4-FFF2-40B4-BE49-F238E27FC236}">
                <a16:creationId xmlns:a16="http://schemas.microsoft.com/office/drawing/2014/main" id="{D5CA97D5-4907-48A1-A946-F7C1140252C4}"/>
              </a:ext>
            </a:extLst>
          </p:cNvPr>
          <p:cNvSpPr>
            <a:spLocks noGrp="1"/>
          </p:cNvSpPr>
          <p:nvPr>
            <p:ph idx="1"/>
          </p:nvPr>
        </p:nvSpPr>
        <p:spPr/>
        <p:txBody>
          <a:bodyPr>
            <a:normAutofit fontScale="77500" lnSpcReduction="20000"/>
          </a:bodyPr>
          <a:lstStyle/>
          <a:p>
            <a:r>
              <a:rPr lang="en-US" dirty="0"/>
              <a:t>Proposal 1 (Response to the A.1): Yes, higher order (i.e. those band combinations which the UE indicates support for explicitly in UE capability </a:t>
            </a:r>
            <a:r>
              <a:rPr lang="en-US" dirty="0" err="1"/>
              <a:t>signalling</a:t>
            </a:r>
            <a:r>
              <a:rPr lang="en-US" dirty="0"/>
              <a:t>) EN-DC band combinations with a common band on the LTE and NR side such as DC_2A-7A-7A-66A-n66A and DC_2A-71A_n71A do need to report a BCS for intra-band EN-DC (as defined in 38.101-3, section 5.3B.1), even if the UE doesn’t support the intra-band UL configurations DC_66A_n66A or DC_71A_n71A respectively. </a:t>
            </a:r>
          </a:p>
          <a:p>
            <a:r>
              <a:rPr lang="en-US" dirty="0"/>
              <a:t>Proposal 2 (Response to A.2): If the UE does not report the intra-band EN-DC BCS for such a combination, the network can assume that the UE supports intra-band the default BCS for the common bands (e.g. LTE band 71 and NR band n71) in the combination. </a:t>
            </a:r>
          </a:p>
          <a:p>
            <a:r>
              <a:rPr lang="en-US" dirty="0"/>
              <a:t>Proposal 3 (Response to B): If the UE doesn't support UL on the intra-band EN-DC part of a band combination that has intra-band and inter-band downlink, the band combination is still an “intra-band EN-DC band combination.”</a:t>
            </a:r>
          </a:p>
          <a:p>
            <a:r>
              <a:rPr lang="en-US" dirty="0"/>
              <a:t>Proposal 4: Based on Proposal B, RAN4 should work on CRs that clarifies that which combinations are “intra-band EN-DC band combinations.” RAN4 should also document which BCS is the default BCS for legacy UEs that don’t report the a BCS.</a:t>
            </a:r>
          </a:p>
          <a:p>
            <a:endParaRPr lang="en-US" dirty="0"/>
          </a:p>
        </p:txBody>
      </p:sp>
    </p:spTree>
    <p:extLst>
      <p:ext uri="{BB962C8B-B14F-4D97-AF65-F5344CB8AC3E}">
        <p14:creationId xmlns:p14="http://schemas.microsoft.com/office/powerpoint/2010/main" val="21152350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A721B6-E6C5-4871-9EB2-C1B068568101}"/>
              </a:ext>
            </a:extLst>
          </p:cNvPr>
          <p:cNvSpPr>
            <a:spLocks noGrp="1"/>
          </p:cNvSpPr>
          <p:nvPr>
            <p:ph type="title"/>
          </p:nvPr>
        </p:nvSpPr>
        <p:spPr/>
        <p:txBody>
          <a:bodyPr/>
          <a:lstStyle/>
          <a:p>
            <a:r>
              <a:rPr lang="en-US" dirty="0"/>
              <a:t>Additional discussion material</a:t>
            </a:r>
          </a:p>
        </p:txBody>
      </p:sp>
      <p:sp>
        <p:nvSpPr>
          <p:cNvPr id="3" name="Content Placeholder 2">
            <a:extLst>
              <a:ext uri="{FF2B5EF4-FFF2-40B4-BE49-F238E27FC236}">
                <a16:creationId xmlns:a16="http://schemas.microsoft.com/office/drawing/2014/main" id="{170F5907-7E99-47A7-9295-CD5E4FEE039F}"/>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35437656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23D470-38D3-40AF-AD0F-0B9CFFB3EF53}"/>
              </a:ext>
            </a:extLst>
          </p:cNvPr>
          <p:cNvSpPr>
            <a:spLocks noGrp="1"/>
          </p:cNvSpPr>
          <p:nvPr>
            <p:ph type="title"/>
          </p:nvPr>
        </p:nvSpPr>
        <p:spPr/>
        <p:txBody>
          <a:bodyPr/>
          <a:lstStyle/>
          <a:p>
            <a:r>
              <a:rPr lang="en-US" dirty="0"/>
              <a:t>Additional Discussion on A.1)</a:t>
            </a:r>
          </a:p>
        </p:txBody>
      </p:sp>
      <p:sp>
        <p:nvSpPr>
          <p:cNvPr id="3" name="Content Placeholder 2">
            <a:extLst>
              <a:ext uri="{FF2B5EF4-FFF2-40B4-BE49-F238E27FC236}">
                <a16:creationId xmlns:a16="http://schemas.microsoft.com/office/drawing/2014/main" id="{BD62BC65-C6D8-4634-A93A-8DBF013D1276}"/>
              </a:ext>
            </a:extLst>
          </p:cNvPr>
          <p:cNvSpPr>
            <a:spLocks noGrp="1"/>
          </p:cNvSpPr>
          <p:nvPr>
            <p:ph idx="1"/>
          </p:nvPr>
        </p:nvSpPr>
        <p:spPr>
          <a:xfrm>
            <a:off x="838200" y="1825624"/>
            <a:ext cx="10515600" cy="4540341"/>
          </a:xfrm>
        </p:spPr>
        <p:txBody>
          <a:bodyPr>
            <a:normAutofit fontScale="85000" lnSpcReduction="10000"/>
          </a:bodyPr>
          <a:lstStyle/>
          <a:p>
            <a:r>
              <a:rPr lang="en-US" dirty="0"/>
              <a:t>Need to differentiate between legacy and new UEs.  </a:t>
            </a:r>
          </a:p>
          <a:p>
            <a:pPr lvl="1"/>
            <a:r>
              <a:rPr lang="en-US" dirty="0"/>
              <a:t>Because of the disconnect between company’s views on this issue, for combinations like the ones described in the LS, some legacy UEs support only the bandwidth combination in the intra-band BCS0, and other UEs support all of the possible bandwidth channel bandwidths. Therefore, for exiting UEs it not possible for a network to know what downlink intra-band channel bandwidth combination a given UE supports, so the only safe assumption for existing UEs is the common set, which would be the intra-band BCS0. </a:t>
            </a:r>
          </a:p>
          <a:p>
            <a:pPr lvl="1"/>
            <a:r>
              <a:rPr lang="en-US" dirty="0"/>
              <a:t>If RAN4 now decides that for downlink intra-band EN-DC the UE needs to support all LTE and NR channel bandwidths for the common LTE and NR bands, without modified </a:t>
            </a:r>
            <a:r>
              <a:rPr lang="en-US" dirty="0" err="1"/>
              <a:t>signalling</a:t>
            </a:r>
            <a:r>
              <a:rPr lang="en-US" dirty="0"/>
              <a:t> it would not be possible for the network to distinguish between a new or legacy UE that supports all channel bandwidths, and a legacy UE that does not. </a:t>
            </a:r>
          </a:p>
          <a:p>
            <a:pPr lvl="1"/>
            <a:r>
              <a:rPr lang="en-US" b="1" dirty="0"/>
              <a:t>To resolve this problem for RAN4 to decided that the intra-band BCSs do apply for the combinations described in the LS.</a:t>
            </a:r>
            <a:r>
              <a:rPr lang="en-US" dirty="0"/>
              <a:t> If future UEs do report an intra-band BCS for these combinations, then the network will be able to at least distinguish between a new UE that supports the reported BCS(s), and a legacy UE that supports BCS0 at a minimum. </a:t>
            </a:r>
          </a:p>
          <a:p>
            <a:pPr marL="0" indent="0">
              <a:buNone/>
            </a:pPr>
            <a:endParaRPr lang="en-US" b="1" dirty="0"/>
          </a:p>
          <a:p>
            <a:endParaRPr lang="en-US" dirty="0"/>
          </a:p>
        </p:txBody>
      </p:sp>
    </p:spTree>
    <p:extLst>
      <p:ext uri="{BB962C8B-B14F-4D97-AF65-F5344CB8AC3E}">
        <p14:creationId xmlns:p14="http://schemas.microsoft.com/office/powerpoint/2010/main" val="10918209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E461C4-406D-4E2F-82E1-AAEE613585CF}"/>
              </a:ext>
            </a:extLst>
          </p:cNvPr>
          <p:cNvSpPr>
            <a:spLocks noGrp="1"/>
          </p:cNvSpPr>
          <p:nvPr>
            <p:ph type="title"/>
          </p:nvPr>
        </p:nvSpPr>
        <p:spPr/>
        <p:txBody>
          <a:bodyPr/>
          <a:lstStyle/>
          <a:p>
            <a:r>
              <a:rPr lang="en-US" dirty="0"/>
              <a:t>Additional Discussion on A.2)</a:t>
            </a:r>
          </a:p>
        </p:txBody>
      </p:sp>
      <p:sp>
        <p:nvSpPr>
          <p:cNvPr id="3" name="Content Placeholder 2">
            <a:extLst>
              <a:ext uri="{FF2B5EF4-FFF2-40B4-BE49-F238E27FC236}">
                <a16:creationId xmlns:a16="http://schemas.microsoft.com/office/drawing/2014/main" id="{7EB1E076-DC01-4CEB-908E-08834130FAE0}"/>
              </a:ext>
            </a:extLst>
          </p:cNvPr>
          <p:cNvSpPr>
            <a:spLocks noGrp="1"/>
          </p:cNvSpPr>
          <p:nvPr>
            <p:ph idx="1"/>
          </p:nvPr>
        </p:nvSpPr>
        <p:spPr/>
        <p:txBody>
          <a:bodyPr>
            <a:normAutofit/>
          </a:bodyPr>
          <a:lstStyle/>
          <a:p>
            <a:r>
              <a:rPr lang="en-US" dirty="0"/>
              <a:t>As discussed in A.1, since some companies interpreted 38.101-3 such that all combinations of the LTE and NR channel bandwidths have to be supported and other companies assumed that the BCS determine the intra-band channel bandwidths for the combinations described in the LS, it is not possible to distinguish between legacy UEs that support all possible combinations of LTE and NR channel bandwidths, and ones that support only BCS0 or a different BCS if they don’t report a BCS. Therefore, the only safe assumption is that existing UEs only support the intra-band channel bandwidths in the intra-band EN-DC BCS0. </a:t>
            </a:r>
          </a:p>
        </p:txBody>
      </p:sp>
    </p:spTree>
    <p:extLst>
      <p:ext uri="{BB962C8B-B14F-4D97-AF65-F5344CB8AC3E}">
        <p14:creationId xmlns:p14="http://schemas.microsoft.com/office/powerpoint/2010/main" val="7887603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D0FC8B-08D1-4C35-A862-21B033EB9226}"/>
              </a:ext>
            </a:extLst>
          </p:cNvPr>
          <p:cNvSpPr>
            <a:spLocks noGrp="1"/>
          </p:cNvSpPr>
          <p:nvPr>
            <p:ph type="title"/>
          </p:nvPr>
        </p:nvSpPr>
        <p:spPr/>
        <p:txBody>
          <a:bodyPr/>
          <a:lstStyle/>
          <a:p>
            <a:r>
              <a:rPr lang="en-US" dirty="0"/>
              <a:t>Additional discussion 1</a:t>
            </a:r>
          </a:p>
        </p:txBody>
      </p:sp>
      <p:sp>
        <p:nvSpPr>
          <p:cNvPr id="3" name="Content Placeholder 2">
            <a:extLst>
              <a:ext uri="{FF2B5EF4-FFF2-40B4-BE49-F238E27FC236}">
                <a16:creationId xmlns:a16="http://schemas.microsoft.com/office/drawing/2014/main" id="{8C47CE7E-C40D-4B25-B422-0223A7B6B537}"/>
              </a:ext>
            </a:extLst>
          </p:cNvPr>
          <p:cNvSpPr>
            <a:spLocks noGrp="1"/>
          </p:cNvSpPr>
          <p:nvPr>
            <p:ph idx="1"/>
          </p:nvPr>
        </p:nvSpPr>
        <p:spPr/>
        <p:txBody>
          <a:bodyPr>
            <a:normAutofit fontScale="92500" lnSpcReduction="10000"/>
          </a:bodyPr>
          <a:lstStyle/>
          <a:p>
            <a:r>
              <a:rPr lang="en-US" dirty="0"/>
              <a:t>Q: Will the network be confused if a UE reports an intra-band EN-DC BCS, but the UE does not support uplink intra-band EN-DC? </a:t>
            </a:r>
          </a:p>
          <a:p>
            <a:r>
              <a:rPr lang="en-US" dirty="0"/>
              <a:t>A: Some companies commented that if a UE reports an intra-band EN-DC BCSs but does not support uplink intra-band EN-DC that the network might get confused, and maybe think that the UE supports uplink intra-band EN-DC. This is not the case because the UE capabilities report what downlink and what uplink combinations that the UE supports. If the UE does not support uplink intra-band EN-DC, it will not report the uplink intra-band combination as being supported in its UE capabilities. There will be no confusion cause by reporting an intra-band BCS for UEs that only support intra-band on the downlink for a higher order EN-DC combination. RAN specifically asked us if a BCS needs to be reported or not for these combinations, so we should decide and answer the question. </a:t>
            </a:r>
          </a:p>
          <a:p>
            <a:endParaRPr lang="en-US" dirty="0"/>
          </a:p>
        </p:txBody>
      </p:sp>
    </p:spTree>
    <p:extLst>
      <p:ext uri="{BB962C8B-B14F-4D97-AF65-F5344CB8AC3E}">
        <p14:creationId xmlns:p14="http://schemas.microsoft.com/office/powerpoint/2010/main" val="1279999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896EEB-2A3C-4FA9-A577-29BE2ECA2CE9}"/>
              </a:ext>
            </a:extLst>
          </p:cNvPr>
          <p:cNvSpPr>
            <a:spLocks noGrp="1"/>
          </p:cNvSpPr>
          <p:nvPr>
            <p:ph type="title"/>
          </p:nvPr>
        </p:nvSpPr>
        <p:spPr/>
        <p:txBody>
          <a:bodyPr/>
          <a:lstStyle/>
          <a:p>
            <a:r>
              <a:rPr lang="en-US" dirty="0"/>
              <a:t>Additional Discussion 2</a:t>
            </a:r>
          </a:p>
        </p:txBody>
      </p:sp>
      <p:sp>
        <p:nvSpPr>
          <p:cNvPr id="3" name="Content Placeholder 2">
            <a:extLst>
              <a:ext uri="{FF2B5EF4-FFF2-40B4-BE49-F238E27FC236}">
                <a16:creationId xmlns:a16="http://schemas.microsoft.com/office/drawing/2014/main" id="{0C0BE813-EEE8-4226-990F-08F712022923}"/>
              </a:ext>
            </a:extLst>
          </p:cNvPr>
          <p:cNvSpPr>
            <a:spLocks noGrp="1"/>
          </p:cNvSpPr>
          <p:nvPr>
            <p:ph idx="1"/>
          </p:nvPr>
        </p:nvSpPr>
        <p:spPr/>
        <p:txBody>
          <a:bodyPr>
            <a:normAutofit fontScale="77500" lnSpcReduction="20000"/>
          </a:bodyPr>
          <a:lstStyle/>
          <a:p>
            <a:pPr marL="0" indent="0">
              <a:buNone/>
            </a:pPr>
            <a:r>
              <a:rPr lang="en-US" dirty="0"/>
              <a:t>Q: How can the network tell which combinations of channel bandwidths for common LTE and NR bands for downlink </a:t>
            </a:r>
            <a:r>
              <a:rPr lang="en-US" dirty="0" err="1"/>
              <a:t>inter+intra-band</a:t>
            </a:r>
            <a:r>
              <a:rPr lang="en-US" dirty="0"/>
              <a:t> EN-DC with inter-band uplink EN-DC? </a:t>
            </a:r>
          </a:p>
          <a:p>
            <a:r>
              <a:rPr lang="en-US" dirty="0"/>
              <a:t>As of today, for existing UEs there is no way for the network to tell if an existing UE supports all of the possible combinations of LTE and NR channel bandwidths for common LTE and NR bands in inter-band uplink and </a:t>
            </a:r>
            <a:r>
              <a:rPr lang="en-US" dirty="0" err="1"/>
              <a:t>inter+intra-band</a:t>
            </a:r>
            <a:r>
              <a:rPr lang="en-US" dirty="0"/>
              <a:t> downlink EN-DC band combinations. Since some companies have interpreted 38.101-3 to say that all combinations of LTE and NR channel bandwidth are supported for the common band LTE and NR carriers downlink intra-band EN-DC and other companies have interpreted 38.101-3 to say that all combinations of the LTE and NR common band channel bandwidths are supported, the common set of BCS0 is the only thing that we know for certain. </a:t>
            </a:r>
          </a:p>
          <a:p>
            <a:r>
              <a:rPr lang="en-US" dirty="0"/>
              <a:t>Future UEs could report the intra-band EN-DC BCS for “higher order (i.e. those band combinations which the UE indicates support for explicitly in UE capability </a:t>
            </a:r>
            <a:r>
              <a:rPr lang="en-US" dirty="0" err="1"/>
              <a:t>signalling</a:t>
            </a:r>
            <a:r>
              <a:rPr lang="en-US" dirty="0"/>
              <a:t>) EN-DC band combinations with a common band on the LTE and NR side such as DC_2A-7A-7A-66A-n66A and DC_2A-71A_n71A.” </a:t>
            </a:r>
          </a:p>
          <a:p>
            <a:endParaRPr lang="en-US" dirty="0"/>
          </a:p>
        </p:txBody>
      </p:sp>
    </p:spTree>
    <p:extLst>
      <p:ext uri="{BB962C8B-B14F-4D97-AF65-F5344CB8AC3E}">
        <p14:creationId xmlns:p14="http://schemas.microsoft.com/office/powerpoint/2010/main" val="38786556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3E293F-C7E6-48FB-AF67-296D5ECEE836}"/>
              </a:ext>
            </a:extLst>
          </p:cNvPr>
          <p:cNvSpPr>
            <a:spLocks noGrp="1"/>
          </p:cNvSpPr>
          <p:nvPr>
            <p:ph type="title"/>
          </p:nvPr>
        </p:nvSpPr>
        <p:spPr/>
        <p:txBody>
          <a:bodyPr/>
          <a:lstStyle/>
          <a:p>
            <a:r>
              <a:rPr lang="en-US" dirty="0"/>
              <a:t>Additional Discussion 3	</a:t>
            </a:r>
          </a:p>
        </p:txBody>
      </p:sp>
      <p:sp>
        <p:nvSpPr>
          <p:cNvPr id="3" name="Content Placeholder 2">
            <a:extLst>
              <a:ext uri="{FF2B5EF4-FFF2-40B4-BE49-F238E27FC236}">
                <a16:creationId xmlns:a16="http://schemas.microsoft.com/office/drawing/2014/main" id="{EDB8D2FF-9DEA-455B-97CB-D389C7F12D74}"/>
              </a:ext>
            </a:extLst>
          </p:cNvPr>
          <p:cNvSpPr>
            <a:spLocks noGrp="1"/>
          </p:cNvSpPr>
          <p:nvPr>
            <p:ph idx="1"/>
          </p:nvPr>
        </p:nvSpPr>
        <p:spPr/>
        <p:txBody>
          <a:bodyPr>
            <a:normAutofit fontScale="85000" lnSpcReduction="10000"/>
          </a:bodyPr>
          <a:lstStyle/>
          <a:p>
            <a:pPr marL="0" indent="0">
              <a:buNone/>
            </a:pPr>
            <a:r>
              <a:rPr lang="en-US" dirty="0"/>
              <a:t>Q) Won’t UE and chipset vendors who did the work to ensure that they support all configurations of the intra-band downlink LTE and NR channel bandwidths be penalized if the network cannot utilize all of them, and are limited to using BCS0?</a:t>
            </a:r>
          </a:p>
          <a:p>
            <a:pPr marL="0" indent="0">
              <a:buNone/>
            </a:pPr>
            <a:r>
              <a:rPr lang="en-US" dirty="0"/>
              <a:t>A) As it is now, the network cannot tell for sure what combinations of LTE and NR channel bandwidths that a legacy UE supports for the downlink intra-band components. If the network assumes that the UE supports all combinations of channel bandwidths and it does not, there is a risk of a configuration failure. Therefore, the network will be taking a risk if it configures a UE with an intra-band downlink configuration that is not included in BCS0, or a reported BCS. This problem will not improve until all of the UEs that don’t support all of the combinations of LTE and NR channel bandwidths are taken out of commission. So, if we don’t add BCS </a:t>
            </a:r>
            <a:r>
              <a:rPr lang="en-US" dirty="0" err="1"/>
              <a:t>signalling</a:t>
            </a:r>
            <a:r>
              <a:rPr lang="en-US" dirty="0"/>
              <a:t>, even in the future the only safe assumption will be that the UEs only support BCS0. This would be a bad outcome for everyone. </a:t>
            </a:r>
          </a:p>
        </p:txBody>
      </p:sp>
    </p:spTree>
    <p:extLst>
      <p:ext uri="{BB962C8B-B14F-4D97-AF65-F5344CB8AC3E}">
        <p14:creationId xmlns:p14="http://schemas.microsoft.com/office/powerpoint/2010/main" val="3520013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E6C8F8-7566-4BE7-9F6F-396E0B2841CD}"/>
              </a:ext>
            </a:extLst>
          </p:cNvPr>
          <p:cNvSpPr>
            <a:spLocks noGrp="1"/>
          </p:cNvSpPr>
          <p:nvPr>
            <p:ph type="title"/>
          </p:nvPr>
        </p:nvSpPr>
        <p:spPr/>
        <p:txBody>
          <a:bodyPr/>
          <a:lstStyle/>
          <a:p>
            <a:r>
              <a:rPr lang="en-US" dirty="0"/>
              <a:t>LS from RAN To RAN4</a:t>
            </a:r>
          </a:p>
        </p:txBody>
      </p:sp>
      <p:sp>
        <p:nvSpPr>
          <p:cNvPr id="3" name="Content Placeholder 2">
            <a:extLst>
              <a:ext uri="{FF2B5EF4-FFF2-40B4-BE49-F238E27FC236}">
                <a16:creationId xmlns:a16="http://schemas.microsoft.com/office/drawing/2014/main" id="{49EB9D62-2CF9-4379-81DC-71AD97D75B61}"/>
              </a:ext>
            </a:extLst>
          </p:cNvPr>
          <p:cNvSpPr>
            <a:spLocks noGrp="1"/>
          </p:cNvSpPr>
          <p:nvPr>
            <p:ph idx="1"/>
          </p:nvPr>
        </p:nvSpPr>
        <p:spPr/>
        <p:txBody>
          <a:bodyPr>
            <a:normAutofit/>
          </a:bodyPr>
          <a:lstStyle/>
          <a:p>
            <a:pPr marL="0" marR="0" indent="0">
              <a:spcBef>
                <a:spcPts val="0"/>
              </a:spcBef>
              <a:spcAft>
                <a:spcPts val="600"/>
              </a:spcAft>
              <a:buNone/>
            </a:pPr>
            <a:r>
              <a:rPr lang="en-GB" sz="1800" b="1" dirty="0">
                <a:effectLst/>
                <a:latin typeface="Arial" panose="020B0604020202020204" pitchFamily="34" charset="0"/>
                <a:ea typeface="Yu Mincho" panose="02020400000000000000" pitchFamily="18" charset="-128"/>
              </a:rPr>
              <a:t>To RAN WG4 group.</a:t>
            </a:r>
            <a:endParaRPr lang="en-US" sz="1800" dirty="0">
              <a:effectLst/>
              <a:latin typeface="Times New Roman" panose="02020603050405020304" pitchFamily="18" charset="0"/>
              <a:ea typeface="Yu Mincho" panose="02020400000000000000" pitchFamily="18" charset="-128"/>
            </a:endParaRPr>
          </a:p>
          <a:p>
            <a:pPr marL="0" marR="0" indent="0">
              <a:spcBef>
                <a:spcPts val="0"/>
              </a:spcBef>
              <a:spcAft>
                <a:spcPts val="600"/>
              </a:spcAft>
              <a:buNone/>
            </a:pPr>
            <a:r>
              <a:rPr lang="en-GB" sz="1800" b="1" dirty="0">
                <a:effectLst/>
                <a:latin typeface="Arial" panose="020B0604020202020204" pitchFamily="34" charset="0"/>
                <a:ea typeface="Yu Mincho" panose="02020400000000000000" pitchFamily="18" charset="-128"/>
              </a:rPr>
              <a:t>ACTION: 	</a:t>
            </a:r>
            <a:r>
              <a:rPr lang="en-GB" sz="1800" dirty="0">
                <a:effectLst/>
                <a:latin typeface="Arial" panose="020B0604020202020204" pitchFamily="34" charset="0"/>
                <a:ea typeface="Yu Mincho" panose="02020400000000000000" pitchFamily="18" charset="-128"/>
              </a:rPr>
              <a:t>RAN respectfully requests RAN4 to complete the following for RAN#91e:</a:t>
            </a:r>
            <a:endParaRPr lang="en-US" sz="1800" dirty="0">
              <a:effectLst/>
              <a:latin typeface="Times New Roman" panose="02020603050405020304" pitchFamily="18" charset="0"/>
              <a:ea typeface="Yu Mincho" panose="02020400000000000000" pitchFamily="18" charset="-128"/>
            </a:endParaRPr>
          </a:p>
          <a:p>
            <a:pPr marL="457200" lvl="1" indent="0">
              <a:spcBef>
                <a:spcPts val="0"/>
              </a:spcBef>
              <a:spcAft>
                <a:spcPts val="600"/>
              </a:spcAft>
              <a:buNone/>
            </a:pPr>
            <a:r>
              <a:rPr lang="en-GB" sz="1600" dirty="0">
                <a:solidFill>
                  <a:srgbClr val="000000"/>
                </a:solidFill>
                <a:effectLst/>
                <a:latin typeface="Arial" panose="020B0604020202020204" pitchFamily="34" charset="0"/>
                <a:ea typeface="Yu Mincho" panose="02020400000000000000" pitchFamily="18" charset="-128"/>
              </a:rPr>
              <a:t>A)	Clarify if higher order (i.e. those band combinations which the UE indicates support for explicitly in UE capability signalling) EN-DC band combinations with a common band on the LTE and NR side such as DC_2A-7A-7A-66A-n66A and DC_2A-71A_n71A need to report a BCS for intra-band EN-DC (as defined in 38.101-3, section 5.3B.1), even if the UE doesn’t support the intra-band UL configurations DC_66A_n66A or DC_71A_n71A respectively. If the UE does not report the EN-DC BCS for such a combination, what can the network assume about the configuration limitations for the common bands (e.g. LTE band 71 and NR band n71) in the combination?</a:t>
            </a:r>
            <a:endParaRPr lang="en-US" sz="1600" dirty="0">
              <a:effectLst/>
              <a:latin typeface="Times New Roman" panose="02020603050405020304" pitchFamily="18" charset="0"/>
              <a:ea typeface="Yu Mincho" panose="02020400000000000000" pitchFamily="18" charset="-128"/>
            </a:endParaRPr>
          </a:p>
          <a:p>
            <a:pPr marL="457200" lvl="1" indent="0">
              <a:spcBef>
                <a:spcPts val="0"/>
              </a:spcBef>
              <a:spcAft>
                <a:spcPts val="600"/>
              </a:spcAft>
              <a:buNone/>
            </a:pPr>
            <a:r>
              <a:rPr lang="en-GB" sz="1600" dirty="0">
                <a:effectLst/>
                <a:latin typeface="Arial" panose="020B0604020202020204" pitchFamily="34" charset="0"/>
                <a:ea typeface="Yu Mincho" panose="02020400000000000000" pitchFamily="18" charset="-128"/>
              </a:rPr>
              <a:t>B)	Resolve the general question of classification of intra-band EN-DC band combinations according to UL support. If the UE doesn't support UL on intra-band EN-DC part of a band combination, is band combination classified as "intra-band EN-DC band combination"? </a:t>
            </a:r>
            <a:endParaRPr lang="en-US" sz="1600" dirty="0">
              <a:effectLst/>
              <a:latin typeface="Times New Roman" panose="02020603050405020304" pitchFamily="18" charset="0"/>
              <a:ea typeface="Yu Mincho" panose="02020400000000000000" pitchFamily="18" charset="-128"/>
            </a:endParaRPr>
          </a:p>
          <a:p>
            <a:pPr marL="457200" lvl="1" indent="0">
              <a:spcBef>
                <a:spcPts val="0"/>
              </a:spcBef>
              <a:spcAft>
                <a:spcPts val="600"/>
              </a:spcAft>
              <a:buNone/>
            </a:pPr>
            <a:r>
              <a:rPr lang="en-GB" sz="1600" dirty="0">
                <a:effectLst/>
                <a:latin typeface="Arial" panose="020B0604020202020204" pitchFamily="34" charset="0"/>
                <a:ea typeface="Yu Mincho" panose="02020400000000000000" pitchFamily="18" charset="-128"/>
              </a:rPr>
              <a:t>C) 	Indicate the RAN4 understanding on A) and B) to RAN2 by the end of the first meeting week of RAN4#98e (to allow RAN2 to finalize their work).</a:t>
            </a:r>
            <a:endParaRPr lang="en-US" sz="1600" dirty="0">
              <a:effectLst/>
              <a:latin typeface="Times New Roman" panose="02020603050405020304" pitchFamily="18" charset="0"/>
              <a:ea typeface="Yu Mincho" panose="02020400000000000000" pitchFamily="18" charset="-128"/>
            </a:endParaRPr>
          </a:p>
          <a:p>
            <a:pPr marL="457200" lvl="1" indent="0">
              <a:spcBef>
                <a:spcPts val="0"/>
              </a:spcBef>
              <a:spcAft>
                <a:spcPts val="600"/>
              </a:spcAft>
              <a:buNone/>
            </a:pPr>
            <a:r>
              <a:rPr lang="en-GB" sz="1600" dirty="0">
                <a:effectLst/>
                <a:latin typeface="Arial" panose="020B0604020202020204" pitchFamily="34" charset="0"/>
                <a:ea typeface="Yu Mincho" panose="02020400000000000000" pitchFamily="18" charset="-128"/>
              </a:rPr>
              <a:t>D) 	Agree to necessary CRs taking the conclusions of A) and B) into account.</a:t>
            </a:r>
            <a:endParaRPr lang="en-US" sz="1600" dirty="0">
              <a:effectLst/>
              <a:latin typeface="Times New Roman" panose="02020603050405020304" pitchFamily="18" charset="0"/>
              <a:ea typeface="Yu Mincho" panose="02020400000000000000" pitchFamily="18" charset="-128"/>
            </a:endParaRPr>
          </a:p>
          <a:p>
            <a:endParaRPr lang="en-US" dirty="0"/>
          </a:p>
        </p:txBody>
      </p:sp>
    </p:spTree>
    <p:extLst>
      <p:ext uri="{BB962C8B-B14F-4D97-AF65-F5344CB8AC3E}">
        <p14:creationId xmlns:p14="http://schemas.microsoft.com/office/powerpoint/2010/main" val="4605288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5F7BD7-6C0D-46AD-9A87-5AA35737DF8C}"/>
              </a:ext>
            </a:extLst>
          </p:cNvPr>
          <p:cNvSpPr>
            <a:spLocks noGrp="1"/>
          </p:cNvSpPr>
          <p:nvPr>
            <p:ph type="title"/>
          </p:nvPr>
        </p:nvSpPr>
        <p:spPr/>
        <p:txBody>
          <a:bodyPr/>
          <a:lstStyle/>
          <a:p>
            <a:r>
              <a:rPr lang="en-US" dirty="0"/>
              <a:t>Goal</a:t>
            </a:r>
          </a:p>
        </p:txBody>
      </p:sp>
      <p:sp>
        <p:nvSpPr>
          <p:cNvPr id="3" name="Content Placeholder 2">
            <a:extLst>
              <a:ext uri="{FF2B5EF4-FFF2-40B4-BE49-F238E27FC236}">
                <a16:creationId xmlns:a16="http://schemas.microsoft.com/office/drawing/2014/main" id="{30287770-7864-4F95-9696-E872172DE6F9}"/>
              </a:ext>
            </a:extLst>
          </p:cNvPr>
          <p:cNvSpPr>
            <a:spLocks noGrp="1"/>
          </p:cNvSpPr>
          <p:nvPr>
            <p:ph idx="1"/>
          </p:nvPr>
        </p:nvSpPr>
        <p:spPr/>
        <p:txBody>
          <a:bodyPr>
            <a:normAutofit/>
          </a:bodyPr>
          <a:lstStyle/>
          <a:p>
            <a:r>
              <a:rPr lang="en-US" dirty="0"/>
              <a:t>The network need to know without a doubt what LTE and NR channel bandwidths the UE supports for “higher order (i.e. those band combinations which the UE indicates support for explicitly in UE capability </a:t>
            </a:r>
            <a:r>
              <a:rPr lang="en-US" dirty="0" err="1"/>
              <a:t>signalling</a:t>
            </a:r>
            <a:r>
              <a:rPr lang="en-US" dirty="0"/>
              <a:t>) EN-DC band combinations with a common band on the LTE and NR side such as DC_2A-7A-7A-66A-n66A and DC_2A-71A_n71A need to report a BCS for intra-band EN-DC (as defined in 38.101-3, section 5.3B.1), even if the UE doesn’t support the intra-band UL configurations DC_66A_n66A or DC_71A_n71A respectively.”</a:t>
            </a:r>
          </a:p>
          <a:p>
            <a:pPr marL="0" indent="0">
              <a:buNone/>
            </a:pPr>
            <a:r>
              <a:rPr lang="en-US" dirty="0"/>
              <a:t> </a:t>
            </a:r>
          </a:p>
        </p:txBody>
      </p:sp>
    </p:spTree>
    <p:extLst>
      <p:ext uri="{BB962C8B-B14F-4D97-AF65-F5344CB8AC3E}">
        <p14:creationId xmlns:p14="http://schemas.microsoft.com/office/powerpoint/2010/main" val="34575552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23D470-38D3-40AF-AD0F-0B9CFFB3EF53}"/>
              </a:ext>
            </a:extLst>
          </p:cNvPr>
          <p:cNvSpPr>
            <a:spLocks noGrp="1"/>
          </p:cNvSpPr>
          <p:nvPr>
            <p:ph type="title"/>
          </p:nvPr>
        </p:nvSpPr>
        <p:spPr/>
        <p:txBody>
          <a:bodyPr/>
          <a:lstStyle/>
          <a:p>
            <a:r>
              <a:rPr lang="en-US" dirty="0"/>
              <a:t>Question A.1) from the LS</a:t>
            </a:r>
          </a:p>
        </p:txBody>
      </p:sp>
      <p:sp>
        <p:nvSpPr>
          <p:cNvPr id="3" name="Content Placeholder 2">
            <a:extLst>
              <a:ext uri="{FF2B5EF4-FFF2-40B4-BE49-F238E27FC236}">
                <a16:creationId xmlns:a16="http://schemas.microsoft.com/office/drawing/2014/main" id="{BD62BC65-C6D8-4634-A93A-8DBF013D1276}"/>
              </a:ext>
            </a:extLst>
          </p:cNvPr>
          <p:cNvSpPr>
            <a:spLocks noGrp="1"/>
          </p:cNvSpPr>
          <p:nvPr>
            <p:ph idx="1"/>
          </p:nvPr>
        </p:nvSpPr>
        <p:spPr>
          <a:xfrm>
            <a:off x="838200" y="1825624"/>
            <a:ext cx="10515600" cy="4540341"/>
          </a:xfrm>
        </p:spPr>
        <p:txBody>
          <a:bodyPr>
            <a:normAutofit fontScale="85000" lnSpcReduction="20000"/>
          </a:bodyPr>
          <a:lstStyle/>
          <a:p>
            <a:pPr marL="0" indent="0">
              <a:buNone/>
            </a:pPr>
            <a:r>
              <a:rPr lang="en-US" dirty="0"/>
              <a:t>Q: Clarify if higher order (i.e. those band combinations which the UE indicates support for explicitly in UE capability </a:t>
            </a:r>
            <a:r>
              <a:rPr lang="en-US" dirty="0" err="1"/>
              <a:t>signalling</a:t>
            </a:r>
            <a:r>
              <a:rPr lang="en-US" dirty="0"/>
              <a:t>) EN-DC band combinations with a common band on the LTE and NR side such as DC_2A-7A-7A-66A-n66A and DC_2A-71A_n71A need to report a BCS for intra-band EN-DC (as defined in 38.101-3, section 5.3B.1), even if the UE doesn’t support the intra-band UL configurations DC_66A_n66A or DC_71A_n71A respectively? </a:t>
            </a:r>
          </a:p>
          <a:p>
            <a:pPr marL="0" indent="0">
              <a:buNone/>
            </a:pPr>
            <a:r>
              <a:rPr lang="en-US" dirty="0"/>
              <a:t>Response: </a:t>
            </a:r>
          </a:p>
          <a:p>
            <a:pPr marL="0" indent="0">
              <a:buNone/>
            </a:pPr>
            <a:r>
              <a:rPr lang="en-US" dirty="0"/>
              <a:t>Intel, MediaTek, Oppo, Nokia, T-Mobile, and CHTTL all supported Option 1 in Round 1, which was that the intra-band BCSs apply. </a:t>
            </a:r>
          </a:p>
          <a:p>
            <a:pPr marL="0" indent="0">
              <a:buNone/>
            </a:pPr>
            <a:r>
              <a:rPr lang="en-US" dirty="0"/>
              <a:t>Other companies including Apple, Qualcomm, Samsung, Huawei and ZTE supported option 2 in Round 1, which was that the intra-band BCSs do not apply. </a:t>
            </a:r>
          </a:p>
          <a:p>
            <a:pPr marL="0" indent="0">
              <a:buNone/>
            </a:pPr>
            <a:r>
              <a:rPr lang="en-US" b="1" dirty="0"/>
              <a:t>Because of this discrepancy and also hardware limitations there are some UEs on the market that support all of the channel bandwidths, and some that support the channel bandwidths based on BCS0 and the network can’t differentiate between them. </a:t>
            </a:r>
          </a:p>
          <a:p>
            <a:pPr marL="0" indent="0">
              <a:buNone/>
            </a:pPr>
            <a:endParaRPr lang="en-US" b="1" dirty="0"/>
          </a:p>
          <a:p>
            <a:endParaRPr lang="en-US" dirty="0"/>
          </a:p>
        </p:txBody>
      </p:sp>
    </p:spTree>
    <p:extLst>
      <p:ext uri="{BB962C8B-B14F-4D97-AF65-F5344CB8AC3E}">
        <p14:creationId xmlns:p14="http://schemas.microsoft.com/office/powerpoint/2010/main" val="30693923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23D470-38D3-40AF-AD0F-0B9CFFB3EF53}"/>
              </a:ext>
            </a:extLst>
          </p:cNvPr>
          <p:cNvSpPr>
            <a:spLocks noGrp="1"/>
          </p:cNvSpPr>
          <p:nvPr>
            <p:ph type="title"/>
          </p:nvPr>
        </p:nvSpPr>
        <p:spPr/>
        <p:txBody>
          <a:bodyPr/>
          <a:lstStyle/>
          <a:p>
            <a:r>
              <a:rPr lang="en-US" dirty="0"/>
              <a:t>Proposal for A.1)</a:t>
            </a:r>
          </a:p>
        </p:txBody>
      </p:sp>
      <p:sp>
        <p:nvSpPr>
          <p:cNvPr id="3" name="Content Placeholder 2">
            <a:extLst>
              <a:ext uri="{FF2B5EF4-FFF2-40B4-BE49-F238E27FC236}">
                <a16:creationId xmlns:a16="http://schemas.microsoft.com/office/drawing/2014/main" id="{BD62BC65-C6D8-4634-A93A-8DBF013D1276}"/>
              </a:ext>
            </a:extLst>
          </p:cNvPr>
          <p:cNvSpPr>
            <a:spLocks noGrp="1"/>
          </p:cNvSpPr>
          <p:nvPr>
            <p:ph idx="1"/>
          </p:nvPr>
        </p:nvSpPr>
        <p:spPr>
          <a:xfrm>
            <a:off x="838200" y="1825624"/>
            <a:ext cx="10515600" cy="4540341"/>
          </a:xfrm>
        </p:spPr>
        <p:txBody>
          <a:bodyPr>
            <a:normAutofit/>
          </a:bodyPr>
          <a:lstStyle/>
          <a:p>
            <a:pPr marL="0" indent="0">
              <a:buNone/>
            </a:pPr>
            <a:r>
              <a:rPr lang="en-US" dirty="0"/>
              <a:t>Response to the LS: Yes, higher order (i.e. those band combinations which the UE indicates support for explicitly in UE capability </a:t>
            </a:r>
            <a:r>
              <a:rPr lang="en-US" dirty="0" err="1"/>
              <a:t>signalling</a:t>
            </a:r>
            <a:r>
              <a:rPr lang="en-US" dirty="0"/>
              <a:t>) EN-DC band combinations with a common band on the LTE and NR side such as DC_2A-7A-7A-66A-n66A and DC_2A-71A_n71A </a:t>
            </a:r>
            <a:r>
              <a:rPr lang="en-US" u="sng" dirty="0"/>
              <a:t>do </a:t>
            </a:r>
            <a:r>
              <a:rPr lang="en-US" dirty="0"/>
              <a:t>need to report a BCS for intra-band EN-DC (as defined in 38.101-3, section 5.3B.1), even if the UE doesn’t support the intra-band UL configurations DC_66A_n66A or DC_71A_n71A respectively. </a:t>
            </a:r>
          </a:p>
          <a:p>
            <a:pPr marL="0" indent="0">
              <a:buNone/>
            </a:pPr>
            <a:endParaRPr lang="en-US" b="1" dirty="0"/>
          </a:p>
          <a:p>
            <a:endParaRPr lang="en-US" dirty="0"/>
          </a:p>
        </p:txBody>
      </p:sp>
    </p:spTree>
    <p:extLst>
      <p:ext uri="{BB962C8B-B14F-4D97-AF65-F5344CB8AC3E}">
        <p14:creationId xmlns:p14="http://schemas.microsoft.com/office/powerpoint/2010/main" val="29398206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96DB37-2C74-46ED-B9BE-182AE98C65E2}"/>
              </a:ext>
            </a:extLst>
          </p:cNvPr>
          <p:cNvSpPr>
            <a:spLocks noGrp="1"/>
          </p:cNvSpPr>
          <p:nvPr>
            <p:ph type="title"/>
          </p:nvPr>
        </p:nvSpPr>
        <p:spPr/>
        <p:txBody>
          <a:bodyPr/>
          <a:lstStyle/>
          <a:p>
            <a:r>
              <a:rPr lang="en-US" dirty="0"/>
              <a:t>Question A.2) from the LS</a:t>
            </a:r>
          </a:p>
        </p:txBody>
      </p:sp>
      <p:sp>
        <p:nvSpPr>
          <p:cNvPr id="3" name="Content Placeholder 2">
            <a:extLst>
              <a:ext uri="{FF2B5EF4-FFF2-40B4-BE49-F238E27FC236}">
                <a16:creationId xmlns:a16="http://schemas.microsoft.com/office/drawing/2014/main" id="{19EE585F-8D40-4ACC-8371-025D3A063F03}"/>
              </a:ext>
            </a:extLst>
          </p:cNvPr>
          <p:cNvSpPr>
            <a:spLocks noGrp="1"/>
          </p:cNvSpPr>
          <p:nvPr>
            <p:ph idx="1"/>
          </p:nvPr>
        </p:nvSpPr>
        <p:spPr/>
        <p:txBody>
          <a:bodyPr>
            <a:normAutofit fontScale="92500" lnSpcReduction="20000"/>
          </a:bodyPr>
          <a:lstStyle/>
          <a:p>
            <a:r>
              <a:rPr lang="en-US" dirty="0"/>
              <a:t>Q: If the UE does not report the EN-DC BCS for such a combination, what can the network assume about the configuration limitations for the common bands (e.g. LTE band 71 and NR band n71) in the combination?</a:t>
            </a:r>
          </a:p>
          <a:p>
            <a:r>
              <a:rPr lang="en-US" dirty="0"/>
              <a:t>Ericsson, Apple, Samsung, Huawei, Qualcomm and ZTE supported Option 1 in Round 1, that the E-UTRA and NR BCSs apply, all LTE and NR channel </a:t>
            </a:r>
            <a:r>
              <a:rPr lang="en-US" dirty="0" err="1"/>
              <a:t>bandwiths</a:t>
            </a:r>
            <a:r>
              <a:rPr lang="en-US" dirty="0"/>
              <a:t> are supported</a:t>
            </a:r>
          </a:p>
          <a:p>
            <a:r>
              <a:rPr lang="en-US" dirty="0"/>
              <a:t>T-Mobile USA, Nokia and CHTTL supported Option 2 in Round 1, where the Network has to assume BCS0.</a:t>
            </a:r>
          </a:p>
          <a:p>
            <a:r>
              <a:rPr lang="en-US" dirty="0"/>
              <a:t>Oppo and MediaTek supported Option 3, that it is mandatory for the UE to report an intra-band EN-DC BCS</a:t>
            </a:r>
          </a:p>
          <a:p>
            <a:r>
              <a:rPr lang="en-US" dirty="0"/>
              <a:t>Because of this discrepancy, the only safe assumption is that all UEs support BCS0 if the UE does not report a BCS for the combination</a:t>
            </a:r>
          </a:p>
        </p:txBody>
      </p:sp>
    </p:spTree>
    <p:extLst>
      <p:ext uri="{BB962C8B-B14F-4D97-AF65-F5344CB8AC3E}">
        <p14:creationId xmlns:p14="http://schemas.microsoft.com/office/powerpoint/2010/main" val="7880379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BE1AF-0B43-43F1-BFA3-3B0509C9A4A9}"/>
              </a:ext>
            </a:extLst>
          </p:cNvPr>
          <p:cNvSpPr>
            <a:spLocks noGrp="1"/>
          </p:cNvSpPr>
          <p:nvPr>
            <p:ph type="title"/>
          </p:nvPr>
        </p:nvSpPr>
        <p:spPr/>
        <p:txBody>
          <a:bodyPr/>
          <a:lstStyle/>
          <a:p>
            <a:r>
              <a:rPr lang="en-US" dirty="0"/>
              <a:t>Proposal for A.2) </a:t>
            </a:r>
          </a:p>
        </p:txBody>
      </p:sp>
      <p:sp>
        <p:nvSpPr>
          <p:cNvPr id="3" name="Content Placeholder 2">
            <a:extLst>
              <a:ext uri="{FF2B5EF4-FFF2-40B4-BE49-F238E27FC236}">
                <a16:creationId xmlns:a16="http://schemas.microsoft.com/office/drawing/2014/main" id="{9C97B066-4F98-48E9-BD7F-8983AB78A915}"/>
              </a:ext>
            </a:extLst>
          </p:cNvPr>
          <p:cNvSpPr>
            <a:spLocks noGrp="1"/>
          </p:cNvSpPr>
          <p:nvPr>
            <p:ph idx="1"/>
          </p:nvPr>
        </p:nvSpPr>
        <p:spPr/>
        <p:txBody>
          <a:bodyPr/>
          <a:lstStyle/>
          <a:p>
            <a:r>
              <a:rPr lang="en-US" dirty="0"/>
              <a:t>If the UE does not report the intra-band EN-DC BCS for such a combination, the network can assume that the UE supports intra-band the default BCS for the common bands (e.g. LTE band 71 and NR band n71) in the combination. </a:t>
            </a:r>
          </a:p>
          <a:p>
            <a:endParaRPr lang="en-US" dirty="0"/>
          </a:p>
          <a:p>
            <a:r>
              <a:rPr lang="en-US" dirty="0"/>
              <a:t>(Note to RAN4: My RAN2 colleague suggested I use default BCS and then define the default BCS in the RAN4 specs rather than using BCS0 in the RAN2 specs.)</a:t>
            </a:r>
          </a:p>
        </p:txBody>
      </p:sp>
    </p:spTree>
    <p:extLst>
      <p:ext uri="{BB962C8B-B14F-4D97-AF65-F5344CB8AC3E}">
        <p14:creationId xmlns:p14="http://schemas.microsoft.com/office/powerpoint/2010/main" val="643399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CC86C5-8C11-48AB-8DB9-ADDDD80757F0}"/>
              </a:ext>
            </a:extLst>
          </p:cNvPr>
          <p:cNvSpPr>
            <a:spLocks noGrp="1"/>
          </p:cNvSpPr>
          <p:nvPr>
            <p:ph type="title"/>
          </p:nvPr>
        </p:nvSpPr>
        <p:spPr/>
        <p:txBody>
          <a:bodyPr/>
          <a:lstStyle/>
          <a:p>
            <a:r>
              <a:rPr lang="en-US" dirty="0"/>
              <a:t>Question B) from the LS</a:t>
            </a:r>
          </a:p>
        </p:txBody>
      </p:sp>
      <p:sp>
        <p:nvSpPr>
          <p:cNvPr id="3" name="Content Placeholder 2">
            <a:extLst>
              <a:ext uri="{FF2B5EF4-FFF2-40B4-BE49-F238E27FC236}">
                <a16:creationId xmlns:a16="http://schemas.microsoft.com/office/drawing/2014/main" id="{294AD824-DD50-46FB-B340-46DBE67E84F6}"/>
              </a:ext>
            </a:extLst>
          </p:cNvPr>
          <p:cNvSpPr>
            <a:spLocks noGrp="1"/>
          </p:cNvSpPr>
          <p:nvPr>
            <p:ph idx="1"/>
          </p:nvPr>
        </p:nvSpPr>
        <p:spPr/>
        <p:txBody>
          <a:bodyPr/>
          <a:lstStyle/>
          <a:p>
            <a:r>
              <a:rPr lang="en-US" dirty="0"/>
              <a:t>Resolve the general question of classification of intra-band EN-DC band combinations according to UL support. If the UE doesn't support UL on intra-band EN-DC part of a band combination, is band combination classified as "intra-band EN-DC band combination"? </a:t>
            </a:r>
          </a:p>
          <a:p>
            <a:r>
              <a:rPr lang="en-US" dirty="0"/>
              <a:t>Ericsson, T-Mobile USA, Intel and MediaTek supported Option 1, that it is. </a:t>
            </a:r>
          </a:p>
          <a:p>
            <a:r>
              <a:rPr lang="en-US" dirty="0"/>
              <a:t>Apple, Samsung, Huawei, Oppo, Qualcomm, ZTE and Nokia supported Option 2 or 2B or 2C. </a:t>
            </a:r>
          </a:p>
        </p:txBody>
      </p:sp>
    </p:spTree>
    <p:extLst>
      <p:ext uri="{BB962C8B-B14F-4D97-AF65-F5344CB8AC3E}">
        <p14:creationId xmlns:p14="http://schemas.microsoft.com/office/powerpoint/2010/main" val="18683918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F2ACCC-55BF-45F0-B7B0-464A2D3786B7}"/>
              </a:ext>
            </a:extLst>
          </p:cNvPr>
          <p:cNvSpPr>
            <a:spLocks noGrp="1"/>
          </p:cNvSpPr>
          <p:nvPr>
            <p:ph type="title"/>
          </p:nvPr>
        </p:nvSpPr>
        <p:spPr/>
        <p:txBody>
          <a:bodyPr/>
          <a:lstStyle/>
          <a:p>
            <a:r>
              <a:rPr lang="en-US" dirty="0"/>
              <a:t>Discussion on B)</a:t>
            </a:r>
          </a:p>
        </p:txBody>
      </p:sp>
      <p:sp>
        <p:nvSpPr>
          <p:cNvPr id="3" name="Content Placeholder 2">
            <a:extLst>
              <a:ext uri="{FF2B5EF4-FFF2-40B4-BE49-F238E27FC236}">
                <a16:creationId xmlns:a16="http://schemas.microsoft.com/office/drawing/2014/main" id="{09B0D4ED-958A-4141-B821-CC4292063020}"/>
              </a:ext>
            </a:extLst>
          </p:cNvPr>
          <p:cNvSpPr>
            <a:spLocks noGrp="1"/>
          </p:cNvSpPr>
          <p:nvPr>
            <p:ph idx="1"/>
          </p:nvPr>
        </p:nvSpPr>
        <p:spPr/>
        <p:txBody>
          <a:bodyPr>
            <a:normAutofit fontScale="92500"/>
          </a:bodyPr>
          <a:lstStyle/>
          <a:p>
            <a:r>
              <a:rPr lang="en-US" dirty="0"/>
              <a:t>Since these combinations have both inter-band and intra-band on the downlink and inter-band on the uplink, the RAN4 specs do not currently clearly specify if they are intra-band combinations or not. Even combinations with both inter and intra band downlink and  intra-band uplink EN-DC appear in the inter-band tables in 38.101-3. </a:t>
            </a:r>
          </a:p>
          <a:p>
            <a:r>
              <a:rPr lang="en-US" dirty="0"/>
              <a:t>This question is likely related to a previous LS from RAN4 to RAN2 that used this terminology, which has subsequently been used in 38.306. </a:t>
            </a:r>
          </a:p>
          <a:p>
            <a:r>
              <a:rPr lang="en-US" dirty="0"/>
              <a:t>Rather than spending a lot of debating a somewhat philosophical question, the simplest solution would be to tell RAN2 that the such a combination is still intra-band EN-DC. Then the RAN2 specs wouldn’t need to change, and BCSs would be reported for the combinations in question. </a:t>
            </a:r>
          </a:p>
          <a:p>
            <a:endParaRPr lang="en-US" dirty="0"/>
          </a:p>
        </p:txBody>
      </p:sp>
    </p:spTree>
    <p:extLst>
      <p:ext uri="{BB962C8B-B14F-4D97-AF65-F5344CB8AC3E}">
        <p14:creationId xmlns:p14="http://schemas.microsoft.com/office/powerpoint/2010/main" val="182328165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552</TotalTime>
  <Words>2447</Words>
  <Application>Microsoft Office PowerPoint</Application>
  <PresentationFormat>Widescreen</PresentationFormat>
  <Paragraphs>69</Paragraphs>
  <Slides>18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Calibri</vt:lpstr>
      <vt:lpstr>Calibri Light</vt:lpstr>
      <vt:lpstr>Times New Roman</vt:lpstr>
      <vt:lpstr>Office Theme</vt:lpstr>
      <vt:lpstr>Way Forward on BCS reporting and support for intra-band EN-DC band combinations</vt:lpstr>
      <vt:lpstr>LS from RAN To RAN4</vt:lpstr>
      <vt:lpstr>Goal</vt:lpstr>
      <vt:lpstr>Question A.1) from the LS</vt:lpstr>
      <vt:lpstr>Proposal for A.1)</vt:lpstr>
      <vt:lpstr>Question A.2) from the LS</vt:lpstr>
      <vt:lpstr>Proposal for A.2) </vt:lpstr>
      <vt:lpstr>Question B) from the LS</vt:lpstr>
      <vt:lpstr>Discussion on B)</vt:lpstr>
      <vt:lpstr>Proposal for B</vt:lpstr>
      <vt:lpstr>Question D</vt:lpstr>
      <vt:lpstr>Proposals for approval</vt:lpstr>
      <vt:lpstr>Additional discussion material</vt:lpstr>
      <vt:lpstr>Additional Discussion on A.1)</vt:lpstr>
      <vt:lpstr>Additional Discussion on A.2)</vt:lpstr>
      <vt:lpstr>Additional discussion 1</vt:lpstr>
      <vt:lpstr>Additional Discussion 2</vt:lpstr>
      <vt:lpstr>Additional Discussion 3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BCS reporting and support to intra-band EN-DC band combinaitons</dc:title>
  <dc:creator>Bill Shvodian</dc:creator>
  <cp:lastModifiedBy>Bill Shvodian</cp:lastModifiedBy>
  <cp:revision>14</cp:revision>
  <dcterms:created xsi:type="dcterms:W3CDTF">2021-01-28T17:34:25Z</dcterms:created>
  <dcterms:modified xsi:type="dcterms:W3CDTF">2021-01-29T03:06:31Z</dcterms:modified>
</cp:coreProperties>
</file>