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34B04-0068-47BD-8E9C-ADE3BEB43E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64409D-34E8-4CA4-9FF8-3CCAFADBC4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3B81A-7475-4FE1-BCF3-B7FA51835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24732-4177-4A25-A440-06DA3FF7C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D5FBD-CD36-4573-BF85-3150F3E0F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7801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AA4F6-CA62-45DA-A04A-EAE7EC1FA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4F632C-A932-4A59-8600-5BA9A23FD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5A67BD-01EA-4BBE-AD53-B8684F540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B414F-A6CE-4EC0-91EE-552B393F8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2DC169-D705-4D7B-8D7F-279D96114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7793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D2A4CC-0ECF-4DF9-8F44-38D89ECBF3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F0919A-140B-4264-A43A-E4F83BD6BD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E95C2-2B94-4C47-A28F-93BB1D2D8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7307B8-64D4-4A29-84AF-5F652F4AB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C68FF-6B31-41BC-A075-433BC8A13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1078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8D45C-459A-4009-8EDB-E975234F5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016CC-BF8F-4390-B0C6-569AB11897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4CA18F-4A83-4110-969B-E2C798131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D6560-1B59-41BF-9F23-3139506CB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ADC65-8600-4EA0-91C1-D6757A41F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6715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C6093-E4FA-40C2-B530-0383304B7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51D054-F10A-4194-B70C-023D86CB55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C978-AF03-4669-BAF7-056094EB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9CA17-1B0F-48B1-9029-71F6B4D50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2F01F-E77C-4F18-B4C2-BEBFA3341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59288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A34D1-156E-4B9B-8415-9D38B8FCC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5CF5F-B2A9-4B07-BB4B-EBCB8DCCB6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F5B1AC-225A-4C3C-B3B6-7279F7C3A6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A4977A-1873-4389-B287-E71591AD2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0B9023-62BE-4C97-91D6-DAB044BD0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ED0105-22E5-4FDF-9B8B-5D51A2BC2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72236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75C6D-E7D1-4A2D-A1C7-DFFAE57D3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620092-AC01-4CDD-B54C-9C812467B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9B6F8-9F79-40CC-93FB-AEA8693BA4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E1E1F6-CEC4-4402-BE69-34D113D954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40793C-00D0-4A87-9BCD-48336B162C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9B0C55-F33D-4BDC-86D4-B84F6CF5E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A39426-48AD-442D-B53D-F94285F04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2F025A-1CF5-44F2-BD39-3FF624EE5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70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90D96-1952-4D80-A0D3-F15569521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43A802-CCA7-44B1-BB54-AF048FB63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B05B6F-54A7-49C5-86DA-055101B84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547BAE-B4BF-4A2E-A84F-CEB1ACCEC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6537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FD3FB4-98E8-45B5-9966-CC039D2FE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CE22DC-53B3-48EE-B237-23CDA4CF3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CB8AF-6023-42D7-A685-996F9A162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7861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8A333-49B2-4644-BCE5-58003E8E1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18F9B-DB96-4DF7-BACA-CB20EB7DE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FD777-964A-44CD-8C0E-9A31E3A2B9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DF5E7E-0317-45CA-9236-22E8E73FF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778CAE-EBA2-4531-B6C0-52A1FF45B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940AE5-226F-4488-A100-8712B5817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47781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12006-A45E-4F63-B9C8-0484F24EE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49CF1D-CE56-4980-A850-B79CAEC544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DED89E-7123-4B30-B5D7-11BAAC229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B1C398-F26B-467A-A264-D13BB9199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47D3ED-8D9F-4544-A70E-7F02D0D63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32D29F-D954-473D-8553-FB2F8EA77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071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9C484B-1D1E-4502-9CC6-CB949471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1BF3E2-95C8-4F0C-BD9E-D6AF73BE1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19520-6AF9-4E7D-A66C-0A172CF140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2D79C-25B6-491F-A1FD-6E9752D70B07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E4AEA-7212-49A3-A46B-FA72067409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F51623-F87D-40BD-837A-ABE91AA6B4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2D3F-BA4B-4A8F-AA72-FC89DB6958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3013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059A0-D9CA-40EB-B859-0B826F26E3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FR2 UEs that support inter-band DL CA with IBM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81B51-F4A4-4AC3-8197-E2AB88BE93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21213"/>
            <a:ext cx="9144000" cy="1655762"/>
          </a:xfrm>
        </p:spPr>
        <p:txBody>
          <a:bodyPr/>
          <a:lstStyle/>
          <a:p>
            <a:r>
              <a:rPr lang="en-US" dirty="0"/>
              <a:t>Sony</a:t>
            </a:r>
            <a:endParaRPr lang="sv-SE" dirty="0"/>
          </a:p>
        </p:txBody>
      </p:sp>
      <p:sp>
        <p:nvSpPr>
          <p:cNvPr id="5" name="テキスト ボックス 3">
            <a:extLst>
              <a:ext uri="{FF2B5EF4-FFF2-40B4-BE49-F238E27FC236}">
                <a16:creationId xmlns:a16="http://schemas.microsoft.com/office/drawing/2014/main" id="{0BD262A9-68AA-421E-9CA2-B235479DFAB8}"/>
              </a:ext>
            </a:extLst>
          </p:cNvPr>
          <p:cNvSpPr txBox="1"/>
          <p:nvPr/>
        </p:nvSpPr>
        <p:spPr>
          <a:xfrm>
            <a:off x="142042" y="230819"/>
            <a:ext cx="13362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 98-e 								        </a:t>
            </a:r>
            <a:r>
              <a:rPr lang="sv-SE" b="1" dirty="0"/>
              <a:t>R4-2103111</a:t>
            </a:r>
            <a:r>
              <a:rPr lang="en-GB" b="1" dirty="0"/>
              <a:t>         </a:t>
            </a:r>
          </a:p>
          <a:p>
            <a:r>
              <a:rPr lang="en-GB" b="1" dirty="0"/>
              <a:t>Electronic Meeting, Jan. 25-Feb. 5, 2021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07966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823F9-F32B-4E1F-95F5-F75D6AE1B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971D31-0707-4613-BBD8-F83CFEB18D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RAN4#98-e, the applicability and requirement of IBM for DL CA configurations has been further discussed in email thread 139 [1], with  the following issues:</a:t>
            </a:r>
          </a:p>
          <a:p>
            <a:pPr lvl="1"/>
            <a:r>
              <a:rPr lang="en-US" sz="2800" dirty="0"/>
              <a:t>The definition of IBM</a:t>
            </a:r>
          </a:p>
          <a:p>
            <a:pPr lvl="1"/>
            <a:r>
              <a:rPr lang="en-US" sz="2800" dirty="0"/>
              <a:t>The requirement framework </a:t>
            </a:r>
          </a:p>
          <a:p>
            <a:pPr lvl="1"/>
            <a:r>
              <a:rPr lang="en-US" sz="2800" dirty="0"/>
              <a:t>IBM inter-band CA requirements</a:t>
            </a:r>
          </a:p>
          <a:p>
            <a:pPr lvl="1"/>
            <a:endParaRPr lang="en-US" sz="2800" b="1" dirty="0"/>
          </a:p>
          <a:p>
            <a:r>
              <a:rPr lang="en-US" dirty="0"/>
              <a:t>In addition, the following issue from email thread 138 [2] has also been captured in this WF:</a:t>
            </a:r>
          </a:p>
          <a:p>
            <a:pPr lvl="1"/>
            <a:r>
              <a:rPr lang="en-GB" sz="2800" dirty="0"/>
              <a:t>Whether define any default beam management type</a:t>
            </a:r>
          </a:p>
        </p:txBody>
      </p:sp>
    </p:spTree>
    <p:extLst>
      <p:ext uri="{BB962C8B-B14F-4D97-AF65-F5344CB8AC3E}">
        <p14:creationId xmlns:p14="http://schemas.microsoft.com/office/powerpoint/2010/main" val="237245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C0D82-E656-4FA1-BA38-61DAA06F1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definition of IBM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D4DBD-BB4D-4BCB-9483-7D468EA3E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dirty="0"/>
              <a:t>It is agreed </a:t>
            </a:r>
            <a:r>
              <a:rPr lang="en-GB" dirty="0"/>
              <a:t>that the standard would benefit from introduction of a definition.</a:t>
            </a:r>
          </a:p>
          <a:p>
            <a:pPr lvl="1"/>
            <a:r>
              <a:rPr lang="en-GB" dirty="0"/>
              <a:t>The definition of IBM will be introduced in 38.101-2</a:t>
            </a:r>
          </a:p>
          <a:p>
            <a:pPr lvl="1"/>
            <a:endParaRPr lang="en-GB" dirty="0"/>
          </a:p>
          <a:p>
            <a:r>
              <a:rPr lang="en-US" dirty="0"/>
              <a:t>The IBM definition </a:t>
            </a:r>
            <a:r>
              <a:rPr lang="en-US" b="1" dirty="0"/>
              <a:t>is agreed as</a:t>
            </a:r>
            <a:r>
              <a:rPr lang="en-US" dirty="0"/>
              <a:t>: </a:t>
            </a:r>
            <a:endParaRPr lang="sv-SE" dirty="0"/>
          </a:p>
          <a:p>
            <a:pPr lvl="1"/>
            <a:r>
              <a:rPr lang="en-US" sz="2800" dirty="0"/>
              <a:t>IBM (Independent Beam management): A UE that supports inter-band CA with IBM selects its DL Rx beam(s) for all CCs in each configured band based on DL reference signals measurements made in that band.</a:t>
            </a:r>
          </a:p>
          <a:p>
            <a:pPr marL="457200" lvl="1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r>
              <a:rPr lang="en-US" b="1" dirty="0"/>
              <a:t>It is agreed </a:t>
            </a:r>
            <a:r>
              <a:rPr lang="en-US" dirty="0"/>
              <a:t>that RAN4 will not label </a:t>
            </a:r>
            <a:r>
              <a:rPr lang="en-US" b="1" dirty="0"/>
              <a:t>CBM or IBM </a:t>
            </a:r>
            <a:r>
              <a:rPr lang="en-US" dirty="0"/>
              <a:t>as a default BM method for any band combination. Used beam management is based on UE capability. This issue is not discussed anymore in RAN4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06820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CA38C-3F83-42ED-918A-ACD2402F1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Framework of IBM inter-band CA requirement</a:t>
            </a:r>
            <a:br>
              <a:rPr lang="en-US" dirty="0"/>
            </a:b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D67DA-CFFA-48F8-9672-71348F23E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It is agreed </a:t>
            </a:r>
            <a:r>
              <a:rPr lang="en-US" dirty="0"/>
              <a:t>that IBM inter-CA requirement framework established for n260+n261 shall be </a:t>
            </a:r>
            <a:r>
              <a:rPr lang="en-US" b="1" dirty="0"/>
              <a:t>at least </a:t>
            </a:r>
            <a:r>
              <a:rPr lang="en-US" dirty="0"/>
              <a:t>applied to any requested CA band pair </a:t>
            </a:r>
            <a:r>
              <a:rPr lang="en-US" b="1" dirty="0"/>
              <a:t>from different frequency groups </a:t>
            </a:r>
            <a:r>
              <a:rPr lang="en-US" dirty="0"/>
              <a:t>(parameter values discussed separately)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Further discuss </a:t>
            </a:r>
            <a:r>
              <a:rPr lang="en-US" dirty="0"/>
              <a:t>whether</a:t>
            </a:r>
            <a:r>
              <a:rPr lang="en-US" b="1" dirty="0"/>
              <a:t> </a:t>
            </a:r>
            <a:r>
              <a:rPr lang="en-US" dirty="0"/>
              <a:t>IBM inter-CA requirement framework established for n260+n261 shall be applied to any requested CA band pair </a:t>
            </a:r>
            <a:r>
              <a:rPr lang="en-US" b="1" dirty="0"/>
              <a:t>from the same frequency group</a:t>
            </a:r>
            <a:r>
              <a:rPr lang="en-US" dirty="0"/>
              <a:t> (parameter values discussed separately)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18726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99742-71A6-4CD2-9325-9D7139623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IBM inter-band CA requirements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C97E7-4F04-4982-816D-DA123E2CDA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6548"/>
            <a:ext cx="10515600" cy="5251451"/>
          </a:xfrm>
        </p:spPr>
        <p:txBody>
          <a:bodyPr>
            <a:normAutofit fontScale="62500" lnSpcReduction="20000"/>
          </a:bodyPr>
          <a:lstStyle/>
          <a:p>
            <a:r>
              <a:rPr lang="en-US" sz="5100" b="1" dirty="0"/>
              <a:t>It is agreed that </a:t>
            </a:r>
          </a:p>
          <a:p>
            <a:pPr lvl="1"/>
            <a:r>
              <a:rPr lang="en-US" sz="3800" dirty="0"/>
              <a:t>The FR2 inter-band DL CA, maximum input level, ACS, and in-band blocking requirement are band combination agnostic and shall be reused for any new FR2 inter-band combinations.</a:t>
            </a:r>
          </a:p>
          <a:p>
            <a:pPr lvl="1"/>
            <a:r>
              <a:rPr lang="en-US" sz="3800" dirty="0"/>
              <a:t>Apply release independent approach from Rel-16 to inter-band CA including intra-band contiguous CA with maximum number of bands is 2 bands</a:t>
            </a:r>
            <a:r>
              <a:rPr lang="en-US" altLang="zh-TW" sz="3800" dirty="0"/>
              <a:t>.</a:t>
            </a:r>
            <a:r>
              <a:rPr lang="en-US" sz="3800" dirty="0"/>
              <a:t> </a:t>
            </a:r>
            <a:endParaRPr lang="en-US" sz="3800" strike="sngStrike" dirty="0">
              <a:solidFill>
                <a:srgbClr val="0000FF"/>
              </a:solidFill>
            </a:endParaRPr>
          </a:p>
          <a:p>
            <a:pPr lvl="2"/>
            <a:r>
              <a:rPr lang="en-US" sz="3200" b="1" dirty="0"/>
              <a:t>Further discuss </a:t>
            </a:r>
            <a:r>
              <a:rPr lang="en-US" sz="3200" dirty="0"/>
              <a:t>maximum number of CCs for such combinations. </a:t>
            </a:r>
          </a:p>
          <a:p>
            <a:pPr lvl="3"/>
            <a:r>
              <a:rPr lang="en-US" sz="2900" dirty="0"/>
              <a:t>Option </a:t>
            </a:r>
            <a:r>
              <a:rPr lang="en-US" altLang="zh-TW" sz="2900" dirty="0"/>
              <a:t>1</a:t>
            </a:r>
            <a:r>
              <a:rPr lang="en-US" sz="2900" dirty="0"/>
              <a:t>: no need to limit the maximum number of CCs</a:t>
            </a:r>
          </a:p>
          <a:p>
            <a:pPr lvl="3"/>
            <a:r>
              <a:rPr lang="en-US" sz="2900" dirty="0"/>
              <a:t>Option </a:t>
            </a:r>
            <a:r>
              <a:rPr lang="en-US" altLang="zh-TW" sz="2900" dirty="0"/>
              <a:t>2</a:t>
            </a:r>
            <a:r>
              <a:rPr lang="en-US" sz="2900" dirty="0"/>
              <a:t>: maximum number of CCs is FFS, but at least 12</a:t>
            </a:r>
          </a:p>
          <a:p>
            <a:pPr marL="1371600" lvl="3" indent="0">
              <a:buNone/>
            </a:pPr>
            <a:endParaRPr lang="en-US" sz="2200" dirty="0"/>
          </a:p>
          <a:p>
            <a:r>
              <a:rPr lang="en-US" sz="3800" b="1" dirty="0"/>
              <a:t>Further discuss </a:t>
            </a:r>
            <a:r>
              <a:rPr lang="en-US" sz="3800" dirty="0"/>
              <a:t>how to define the relaxation values of FR2 inter-band CA between the low band group (n257, n258 or n261) and high band group (n259 and n260) for IBM.</a:t>
            </a:r>
          </a:p>
          <a:p>
            <a:pPr lvl="1"/>
            <a:r>
              <a:rPr lang="en-US" sz="2900" dirty="0"/>
              <a:t>Option 1: the same relaxation values as the ones for CA_n260-n261, i.e., 3.5 dB for all these band pair.</a:t>
            </a:r>
          </a:p>
          <a:p>
            <a:pPr lvl="1"/>
            <a:r>
              <a:rPr lang="en-US" sz="2900" dirty="0"/>
              <a:t>Option 2: The relaxation values should be further discussed based on per band pair case by case.</a:t>
            </a:r>
          </a:p>
          <a:p>
            <a:pPr lvl="1"/>
            <a:r>
              <a:rPr lang="en-US" sz="2900" dirty="0"/>
              <a:t>Option 3: The relaxation values for CA_n260-n261 are reused as the ones for CA_n258-n260 and CA_n257-n259. For other band pairs, we should be further discussed based on per band pair case by case.</a:t>
            </a:r>
            <a:endParaRPr lang="sv-SE" sz="2900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412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1DB34-2A38-42C3-AA13-F637EBB0F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B226-BE39-4DF1-B010-8E445B952E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[1] </a:t>
            </a:r>
            <a:r>
              <a:rPr lang="en-GB" sz="2000" dirty="0"/>
              <a:t>R4-2102987   Email discussion summary for [98e][139] NR_RF_FR2_req_enh2_Part_2   Moderator (Qualcomm Incorporated)</a:t>
            </a:r>
          </a:p>
          <a:p>
            <a:r>
              <a:rPr lang="en-US" sz="2000" dirty="0"/>
              <a:t>[2] </a:t>
            </a:r>
            <a:r>
              <a:rPr lang="en-GB" sz="2000" dirty="0"/>
              <a:t>R4-2102986   Email discussion summary for [98e][139] NR_RF_FR2_req_enh2_Part_1   Moderator (Nokia)</a:t>
            </a:r>
            <a:endParaRPr lang="sv-SE" sz="2000" dirty="0"/>
          </a:p>
          <a:p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823851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576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FR2 UEs that support inter-band DL CA with IBM</vt:lpstr>
      <vt:lpstr>Background </vt:lpstr>
      <vt:lpstr>The definition of IBM</vt:lpstr>
      <vt:lpstr>Framework of IBM inter-band CA requirement </vt:lpstr>
      <vt:lpstr>IBM inter-band CA requirements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FR2 IBM CA</dc:title>
  <dc:creator>Zhao, Kun</dc:creator>
  <cp:lastModifiedBy>Zhao, Kun</cp:lastModifiedBy>
  <cp:revision>46</cp:revision>
  <dcterms:created xsi:type="dcterms:W3CDTF">2021-01-28T10:27:44Z</dcterms:created>
  <dcterms:modified xsi:type="dcterms:W3CDTF">2021-02-03T23:07:30Z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1612254357</vt:lpwstr>
  </property>
</Properties>
</file>