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482" r:id="rId6"/>
    <p:sldId id="475" r:id="rId7"/>
    <p:sldId id="483"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A532CD-F679-4A81-B4AC-B4D1682F580F}" v="1" dt="2020-11-11T16:12:45.414"/>
    <p1510:client id="{DA4AEA60-439D-4CB2-8422-29E84922A511}" v="4" dt="2020-11-11T22:09:24.2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89783" autoAdjust="0"/>
  </p:normalViewPr>
  <p:slideViewPr>
    <p:cSldViewPr>
      <p:cViewPr varScale="1">
        <p:scale>
          <a:sx n="106" d="100"/>
          <a:sy n="106" d="100"/>
        </p:scale>
        <p:origin x="1608"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ov, Dmitry" userId="300d3002-f2c5-4d4f-a7d5-044fdce66abc" providerId="ADAL" clId="{6FA532CD-F679-4A81-B4AC-B4D1682F580F}"/>
    <pc:docChg chg="custSel modSld">
      <pc:chgData name="Belov, Dmitry" userId="300d3002-f2c5-4d4f-a7d5-044fdce66abc" providerId="ADAL" clId="{6FA532CD-F679-4A81-B4AC-B4D1682F580F}" dt="2020-11-11T16:13:25.899" v="84" actId="20577"/>
      <pc:docMkLst>
        <pc:docMk/>
      </pc:docMkLst>
      <pc:sldChg chg="modSp">
        <pc:chgData name="Belov, Dmitry" userId="300d3002-f2c5-4d4f-a7d5-044fdce66abc" providerId="ADAL" clId="{6FA532CD-F679-4A81-B4AC-B4D1682F580F}" dt="2020-11-11T16:13:18.473" v="71" actId="20577"/>
        <pc:sldMkLst>
          <pc:docMk/>
          <pc:sldMk cId="319964084" sldId="475"/>
        </pc:sldMkLst>
        <pc:spChg chg="mod">
          <ac:chgData name="Belov, Dmitry" userId="300d3002-f2c5-4d4f-a7d5-044fdce66abc" providerId="ADAL" clId="{6FA532CD-F679-4A81-B4AC-B4D1682F580F}" dt="2020-11-11T16:13:18.473" v="71" actId="20577"/>
          <ac:spMkLst>
            <pc:docMk/>
            <pc:sldMk cId="319964084" sldId="475"/>
            <ac:spMk id="3" creationId="{0EE6EF43-1023-492B-8CDA-3BF3B64114A3}"/>
          </ac:spMkLst>
        </pc:spChg>
      </pc:sldChg>
      <pc:sldChg chg="modSp">
        <pc:chgData name="Belov, Dmitry" userId="300d3002-f2c5-4d4f-a7d5-044fdce66abc" providerId="ADAL" clId="{6FA532CD-F679-4A81-B4AC-B4D1682F580F}" dt="2020-11-11T16:13:25.899" v="84" actId="20577"/>
        <pc:sldMkLst>
          <pc:docMk/>
          <pc:sldMk cId="976684069" sldId="483"/>
        </pc:sldMkLst>
        <pc:spChg chg="mod">
          <ac:chgData name="Belov, Dmitry" userId="300d3002-f2c5-4d4f-a7d5-044fdce66abc" providerId="ADAL" clId="{6FA532CD-F679-4A81-B4AC-B4D1682F580F}" dt="2020-11-11T16:13:25.899" v="84" actId="20577"/>
          <ac:spMkLst>
            <pc:docMk/>
            <pc:sldMk cId="976684069" sldId="483"/>
            <ac:spMk id="3" creationId="{D6EFE5D2-80C4-4EAE-9C77-F56273624392}"/>
          </ac:spMkLst>
        </pc:spChg>
      </pc:sldChg>
    </pc:docChg>
  </pc:docChgLst>
  <pc:docChgLst>
    <pc:chgData name="Belov, Dmitry" userId="300d3002-f2c5-4d4f-a7d5-044fdce66abc" providerId="ADAL" clId="{CC2955B0-109D-459B-B00A-E18D34761774}"/>
    <pc:docChg chg="modSld">
      <pc:chgData name="Belov, Dmitry" userId="300d3002-f2c5-4d4f-a7d5-044fdce66abc" providerId="ADAL" clId="{CC2955B0-109D-459B-B00A-E18D34761774}" dt="2020-11-09T07:28:19.134" v="125" actId="207"/>
      <pc:docMkLst>
        <pc:docMk/>
      </pc:docMkLst>
      <pc:sldChg chg="modSp">
        <pc:chgData name="Belov, Dmitry" userId="300d3002-f2c5-4d4f-a7d5-044fdce66abc" providerId="ADAL" clId="{CC2955B0-109D-459B-B00A-E18D34761774}" dt="2020-11-09T07:23:50.351" v="2"/>
        <pc:sldMkLst>
          <pc:docMk/>
          <pc:sldMk cId="0" sldId="256"/>
        </pc:sldMkLst>
        <pc:spChg chg="mod">
          <ac:chgData name="Belov, Dmitry" userId="300d3002-f2c5-4d4f-a7d5-044fdce66abc" providerId="ADAL" clId="{CC2955B0-109D-459B-B00A-E18D34761774}" dt="2020-11-09T07:23:50.351" v="2"/>
          <ac:spMkLst>
            <pc:docMk/>
            <pc:sldMk cId="0" sldId="256"/>
            <ac:spMk id="3077" creationId="{00000000-0000-0000-0000-000000000000}"/>
          </ac:spMkLst>
        </pc:spChg>
      </pc:sldChg>
      <pc:sldChg chg="modSp">
        <pc:chgData name="Belov, Dmitry" userId="300d3002-f2c5-4d4f-a7d5-044fdce66abc" providerId="ADAL" clId="{CC2955B0-109D-459B-B00A-E18D34761774}" dt="2020-11-09T07:27:32.323" v="114" actId="20577"/>
        <pc:sldMkLst>
          <pc:docMk/>
          <pc:sldMk cId="319964084" sldId="475"/>
        </pc:sldMkLst>
        <pc:spChg chg="mod">
          <ac:chgData name="Belov, Dmitry" userId="300d3002-f2c5-4d4f-a7d5-044fdce66abc" providerId="ADAL" clId="{CC2955B0-109D-459B-B00A-E18D34761774}" dt="2020-11-09T07:27:32.323" v="114" actId="20577"/>
          <ac:spMkLst>
            <pc:docMk/>
            <pc:sldMk cId="319964084" sldId="475"/>
            <ac:spMk id="3" creationId="{0EE6EF43-1023-492B-8CDA-3BF3B64114A3}"/>
          </ac:spMkLst>
        </pc:spChg>
      </pc:sldChg>
      <pc:sldChg chg="modSp">
        <pc:chgData name="Belov, Dmitry" userId="300d3002-f2c5-4d4f-a7d5-044fdce66abc" providerId="ADAL" clId="{CC2955B0-109D-459B-B00A-E18D34761774}" dt="2020-11-09T07:28:19.134" v="125" actId="207"/>
        <pc:sldMkLst>
          <pc:docMk/>
          <pc:sldMk cId="1097965025" sldId="482"/>
        </pc:sldMkLst>
        <pc:spChg chg="mod">
          <ac:chgData name="Belov, Dmitry" userId="300d3002-f2c5-4d4f-a7d5-044fdce66abc" providerId="ADAL" clId="{CC2955B0-109D-459B-B00A-E18D34761774}" dt="2020-11-09T07:28:19.134" v="125" actId="207"/>
          <ac:spMkLst>
            <pc:docMk/>
            <pc:sldMk cId="1097965025" sldId="482"/>
            <ac:spMk id="3" creationId="{9A934740-0DBF-4C54-93AA-C16431449812}"/>
          </ac:spMkLst>
        </pc:spChg>
      </pc:sldChg>
      <pc:sldChg chg="modSp">
        <pc:chgData name="Belov, Dmitry" userId="300d3002-f2c5-4d4f-a7d5-044fdce66abc" providerId="ADAL" clId="{CC2955B0-109D-459B-B00A-E18D34761774}" dt="2020-11-09T07:27:45.123" v="123" actId="20577"/>
        <pc:sldMkLst>
          <pc:docMk/>
          <pc:sldMk cId="976684069" sldId="483"/>
        </pc:sldMkLst>
        <pc:spChg chg="mod">
          <ac:chgData name="Belov, Dmitry" userId="300d3002-f2c5-4d4f-a7d5-044fdce66abc" providerId="ADAL" clId="{CC2955B0-109D-459B-B00A-E18D34761774}" dt="2020-11-09T07:27:45.123" v="123" actId="20577"/>
          <ac:spMkLst>
            <pc:docMk/>
            <pc:sldMk cId="976684069" sldId="483"/>
            <ac:spMk id="3" creationId="{D6EFE5D2-80C4-4EAE-9C77-F56273624392}"/>
          </ac:spMkLst>
        </pc:spChg>
      </pc:sldChg>
    </pc:docChg>
  </pc:docChgLst>
  <pc:docChgLst>
    <pc:chgData name="Belov, Dmitry" userId="300d3002-f2c5-4d4f-a7d5-044fdce66abc" providerId="ADAL" clId="{DA4AEA60-439D-4CB2-8422-29E84922A511}"/>
    <pc:docChg chg="custSel modSld">
      <pc:chgData name="Belov, Dmitry" userId="300d3002-f2c5-4d4f-a7d5-044fdce66abc" providerId="ADAL" clId="{DA4AEA60-439D-4CB2-8422-29E84922A511}" dt="2020-11-11T22:09:50.986" v="158" actId="20577"/>
      <pc:docMkLst>
        <pc:docMk/>
      </pc:docMkLst>
      <pc:sldChg chg="modSp">
        <pc:chgData name="Belov, Dmitry" userId="300d3002-f2c5-4d4f-a7d5-044fdce66abc" providerId="ADAL" clId="{DA4AEA60-439D-4CB2-8422-29E84922A511}" dt="2020-11-11T22:09:50.986" v="158" actId="20577"/>
        <pc:sldMkLst>
          <pc:docMk/>
          <pc:sldMk cId="319964084" sldId="475"/>
        </pc:sldMkLst>
        <pc:spChg chg="mod">
          <ac:chgData name="Belov, Dmitry" userId="300d3002-f2c5-4d4f-a7d5-044fdce66abc" providerId="ADAL" clId="{DA4AEA60-439D-4CB2-8422-29E84922A511}" dt="2020-11-11T22:09:50.986" v="158" actId="20577"/>
          <ac:spMkLst>
            <pc:docMk/>
            <pc:sldMk cId="319964084" sldId="475"/>
            <ac:spMk id="3" creationId="{0EE6EF43-1023-492B-8CDA-3BF3B64114A3}"/>
          </ac:spMkLst>
        </pc:spChg>
      </pc:sldChg>
      <pc:sldChg chg="modSp">
        <pc:chgData name="Belov, Dmitry" userId="300d3002-f2c5-4d4f-a7d5-044fdce66abc" providerId="ADAL" clId="{DA4AEA60-439D-4CB2-8422-29E84922A511}" dt="2020-11-11T22:09:24.293" v="157" actId="207"/>
        <pc:sldMkLst>
          <pc:docMk/>
          <pc:sldMk cId="1097965025" sldId="482"/>
        </pc:sldMkLst>
        <pc:spChg chg="mod">
          <ac:chgData name="Belov, Dmitry" userId="300d3002-f2c5-4d4f-a7d5-044fdce66abc" providerId="ADAL" clId="{DA4AEA60-439D-4CB2-8422-29E84922A511}" dt="2020-11-11T22:09:24.293" v="157" actId="207"/>
          <ac:spMkLst>
            <pc:docMk/>
            <pc:sldMk cId="1097965025" sldId="482"/>
            <ac:spMk id="3" creationId="{9A934740-0DBF-4C54-93AA-C16431449812}"/>
          </ac:spMkLst>
        </pc:spChg>
      </pc:sldChg>
      <pc:sldChg chg="modSp">
        <pc:chgData name="Belov, Dmitry" userId="300d3002-f2c5-4d4f-a7d5-044fdce66abc" providerId="ADAL" clId="{DA4AEA60-439D-4CB2-8422-29E84922A511}" dt="2020-11-11T22:07:14.203" v="6" actId="207"/>
        <pc:sldMkLst>
          <pc:docMk/>
          <pc:sldMk cId="976684069" sldId="483"/>
        </pc:sldMkLst>
        <pc:spChg chg="mod">
          <ac:chgData name="Belov, Dmitry" userId="300d3002-f2c5-4d4f-a7d5-044fdce66abc" providerId="ADAL" clId="{DA4AEA60-439D-4CB2-8422-29E84922A511}" dt="2020-11-11T22:07:14.203" v="6" actId="207"/>
          <ac:spMkLst>
            <pc:docMk/>
            <pc:sldMk cId="976684069" sldId="483"/>
            <ac:spMk id="3" creationId="{D6EFE5D2-80C4-4EAE-9C77-F56273624392}"/>
          </ac:spMkLst>
        </pc:spChg>
      </pc:sldChg>
    </pc:docChg>
  </pc:docChgLst>
  <pc:docChgLst>
    <pc:chgData name="Dmitry" userId="300d3002-f2c5-4d4f-a7d5-044fdce66abc" providerId="ADAL" clId="{4A0C9B82-501D-4C54-B42E-3F2C473A1A13}"/>
    <pc:docChg chg="modSld">
      <pc:chgData name="Dmitry" userId="300d3002-f2c5-4d4f-a7d5-044fdce66abc" providerId="ADAL" clId="{4A0C9B82-501D-4C54-B42E-3F2C473A1A13}" dt="2020-11-10T13:06:17.095" v="38" actId="20577"/>
      <pc:docMkLst>
        <pc:docMk/>
      </pc:docMkLst>
      <pc:sldChg chg="modSp">
        <pc:chgData name="Dmitry" userId="300d3002-f2c5-4d4f-a7d5-044fdce66abc" providerId="ADAL" clId="{4A0C9B82-501D-4C54-B42E-3F2C473A1A13}" dt="2020-11-10T13:04:12.265" v="23" actId="108"/>
        <pc:sldMkLst>
          <pc:docMk/>
          <pc:sldMk cId="319964084" sldId="475"/>
        </pc:sldMkLst>
        <pc:spChg chg="mod">
          <ac:chgData name="Dmitry" userId="300d3002-f2c5-4d4f-a7d5-044fdce66abc" providerId="ADAL" clId="{4A0C9B82-501D-4C54-B42E-3F2C473A1A13}" dt="2020-11-10T13:04:12.265" v="23" actId="108"/>
          <ac:spMkLst>
            <pc:docMk/>
            <pc:sldMk cId="319964084" sldId="475"/>
            <ac:spMk id="3" creationId="{0EE6EF43-1023-492B-8CDA-3BF3B64114A3}"/>
          </ac:spMkLst>
        </pc:spChg>
      </pc:sldChg>
      <pc:sldChg chg="modSp">
        <pc:chgData name="Dmitry" userId="300d3002-f2c5-4d4f-a7d5-044fdce66abc" providerId="ADAL" clId="{4A0C9B82-501D-4C54-B42E-3F2C473A1A13}" dt="2020-11-10T12:55:35.632" v="0" actId="6549"/>
        <pc:sldMkLst>
          <pc:docMk/>
          <pc:sldMk cId="1097965025" sldId="482"/>
        </pc:sldMkLst>
        <pc:spChg chg="mod">
          <ac:chgData name="Dmitry" userId="300d3002-f2c5-4d4f-a7d5-044fdce66abc" providerId="ADAL" clId="{4A0C9B82-501D-4C54-B42E-3F2C473A1A13}" dt="2020-11-10T12:55:35.632" v="0" actId="6549"/>
          <ac:spMkLst>
            <pc:docMk/>
            <pc:sldMk cId="1097965025" sldId="482"/>
            <ac:spMk id="3" creationId="{9A934740-0DBF-4C54-93AA-C16431449812}"/>
          </ac:spMkLst>
        </pc:spChg>
      </pc:sldChg>
      <pc:sldChg chg="modSp">
        <pc:chgData name="Dmitry" userId="300d3002-f2c5-4d4f-a7d5-044fdce66abc" providerId="ADAL" clId="{4A0C9B82-501D-4C54-B42E-3F2C473A1A13}" dt="2020-11-10T13:06:17.095" v="38" actId="20577"/>
        <pc:sldMkLst>
          <pc:docMk/>
          <pc:sldMk cId="976684069" sldId="483"/>
        </pc:sldMkLst>
        <pc:spChg chg="mod">
          <ac:chgData name="Dmitry" userId="300d3002-f2c5-4d4f-a7d5-044fdce66abc" providerId="ADAL" clId="{4A0C9B82-501D-4C54-B42E-3F2C473A1A13}" dt="2020-11-10T13:06:17.095" v="38" actId="20577"/>
          <ac:spMkLst>
            <pc:docMk/>
            <pc:sldMk cId="976684069" sldId="483"/>
            <ac:spMk id="3" creationId="{D6EFE5D2-80C4-4EAE-9C77-F5627362439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12.11.2020</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12-Nov-20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12-Nov-20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12-Nov-20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12-Nov-20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12-Nov-20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12-Nov-20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12-Nov-20</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12-Nov-20</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12-Nov-20</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12-Nov-20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12-Nov-20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12-Nov-20</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on PDSCH CA normal demodulation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p>
        </p:txBody>
      </p:sp>
      <p:sp>
        <p:nvSpPr>
          <p:cNvPr id="3076" name="TextBox 3"/>
          <p:cNvSpPr txBox="1">
            <a:spLocks noChangeArrowheads="1"/>
          </p:cNvSpPr>
          <p:nvPr/>
        </p:nvSpPr>
        <p:spPr bwMode="auto">
          <a:xfrm>
            <a:off x="296863" y="323850"/>
            <a:ext cx="3575851"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#97-e</a:t>
            </a:r>
          </a:p>
          <a:p>
            <a:pPr>
              <a:buNone/>
            </a:pPr>
            <a:r>
              <a:rPr lang="en-GB" sz="1800" b="1" dirty="0">
                <a:solidFill>
                  <a:schemeClr val="dk1"/>
                </a:solidFill>
              </a:rPr>
              <a:t>E-meeting, 2 – 13 November 2020</a:t>
            </a:r>
          </a:p>
          <a:p>
            <a:pPr>
              <a:buNone/>
            </a:pPr>
            <a:r>
              <a:rPr lang="en-US" altLang="zh-CN" sz="1800" b="1" dirty="0"/>
              <a:t>Agenda Item: </a:t>
            </a:r>
            <a:r>
              <a:rPr lang="en-GB" altLang="zh-CN" sz="1800" b="1" dirty="0"/>
              <a:t>7</a:t>
            </a:r>
            <a:r>
              <a:rPr lang="en-GB" sz="1800" b="1" dirty="0"/>
              <a:t>.16.1.1</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R4-2017561</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D0724-467F-422F-90D3-C38F601E09A7}"/>
              </a:ext>
            </a:extLst>
          </p:cNvPr>
          <p:cNvSpPr>
            <a:spLocks noGrp="1"/>
          </p:cNvSpPr>
          <p:nvPr>
            <p:ph type="title"/>
          </p:nvPr>
        </p:nvSpPr>
        <p:spPr/>
        <p:txBody>
          <a:bodyPr/>
          <a:lstStyle/>
          <a:p>
            <a:r>
              <a:rPr lang="en-US" dirty="0"/>
              <a:t>Test applicability rule</a:t>
            </a:r>
          </a:p>
        </p:txBody>
      </p:sp>
      <p:sp>
        <p:nvSpPr>
          <p:cNvPr id="3" name="Content Placeholder 2">
            <a:extLst>
              <a:ext uri="{FF2B5EF4-FFF2-40B4-BE49-F238E27FC236}">
                <a16:creationId xmlns:a16="http://schemas.microsoft.com/office/drawing/2014/main" id="{9A934740-0DBF-4C54-93AA-C16431449812}"/>
              </a:ext>
            </a:extLst>
          </p:cNvPr>
          <p:cNvSpPr>
            <a:spLocks noGrp="1"/>
          </p:cNvSpPr>
          <p:nvPr>
            <p:ph idx="1"/>
          </p:nvPr>
        </p:nvSpPr>
        <p:spPr/>
        <p:txBody>
          <a:bodyPr/>
          <a:lstStyle/>
          <a:p>
            <a:pPr marL="342900" lvl="3" indent="-342900">
              <a:buFont typeface="Arial" panose="020B0604020202020204" pitchFamily="34" charset="0"/>
              <a:buChar char="•"/>
            </a:pPr>
            <a:r>
              <a:rPr lang="en-GB" sz="1800" dirty="0"/>
              <a:t>Test of different CA capabilities</a:t>
            </a:r>
          </a:p>
          <a:p>
            <a:pPr lvl="1"/>
            <a:r>
              <a:rPr lang="en-US" sz="1600" dirty="0"/>
              <a:t>Intra-band CA: test intra-band contiguous CA, and intra-band non-contiguous CA</a:t>
            </a:r>
          </a:p>
          <a:p>
            <a:pPr lvl="1"/>
            <a:r>
              <a:rPr lang="en-US" sz="1600" dirty="0"/>
              <a:t>Inter-band CA: One or two inter-band configurations will be tested, which will be selected during CA configuration(s) and CBW combination selection procedure.</a:t>
            </a:r>
            <a:endParaRPr lang="en-GB" sz="2000" dirty="0"/>
          </a:p>
          <a:p>
            <a:pPr marL="342900" lvl="3" indent="-342900">
              <a:buFont typeface="Arial" panose="020B0604020202020204" pitchFamily="34" charset="0"/>
              <a:buChar char="•"/>
            </a:pPr>
            <a:r>
              <a:rPr lang="en-GB" sz="1800" dirty="0"/>
              <a:t>Antenna connection for CA tests with 4 RX</a:t>
            </a:r>
          </a:p>
          <a:p>
            <a:pPr lvl="1"/>
            <a:r>
              <a:rPr lang="en-GB" sz="1600" dirty="0"/>
              <a:t>Option 1:</a:t>
            </a:r>
          </a:p>
          <a:p>
            <a:pPr lvl="2"/>
            <a:r>
              <a:rPr lang="en-GB" sz="1400" dirty="0"/>
              <a:t>If any of the </a:t>
            </a:r>
            <a:r>
              <a:rPr lang="en-GB" sz="1400" dirty="0" err="1"/>
              <a:t>PCell</a:t>
            </a:r>
            <a:r>
              <a:rPr lang="en-GB" sz="1400" dirty="0"/>
              <a:t> and/or the </a:t>
            </a:r>
            <a:r>
              <a:rPr lang="en-GB" sz="1400" dirty="0" err="1"/>
              <a:t>SCells</a:t>
            </a:r>
            <a:r>
              <a:rPr lang="en-GB" sz="1400" dirty="0"/>
              <a:t> is a 4 RX supported RF band, all 4 RX should be connected with data source from system simulator. </a:t>
            </a:r>
          </a:p>
          <a:p>
            <a:pPr lvl="2"/>
            <a:r>
              <a:rPr lang="en-GB" sz="1400" dirty="0"/>
              <a:t>If any of the </a:t>
            </a:r>
            <a:r>
              <a:rPr lang="en-GB" sz="1400" dirty="0" err="1"/>
              <a:t>PCell</a:t>
            </a:r>
            <a:r>
              <a:rPr lang="en-GB" sz="1400" dirty="0"/>
              <a:t> and/or the </a:t>
            </a:r>
            <a:r>
              <a:rPr lang="en-GB" sz="1400" dirty="0" err="1"/>
              <a:t>SCells</a:t>
            </a:r>
            <a:r>
              <a:rPr lang="en-GB" sz="1400" dirty="0"/>
              <a:t> is a 2 RX supported RF band, 2 out of the 4 RX should be connected with data source from system simulator, and the other 2 RX are connected with zero input.</a:t>
            </a:r>
          </a:p>
          <a:p>
            <a:pPr lvl="1"/>
            <a:r>
              <a:rPr lang="en-GB" sz="1600" dirty="0"/>
              <a:t>Other options are not precluded</a:t>
            </a:r>
          </a:p>
          <a:p>
            <a:pPr marL="342900" lvl="3" indent="-342900">
              <a:buFont typeface="Arial" panose="020B0604020202020204" pitchFamily="34" charset="0"/>
              <a:buChar char="•"/>
            </a:pPr>
            <a:r>
              <a:rPr lang="en-GB" sz="1800" dirty="0">
                <a:solidFill>
                  <a:srgbClr val="FF0000"/>
                </a:solidFill>
              </a:rPr>
              <a:t>Other issue</a:t>
            </a:r>
          </a:p>
          <a:p>
            <a:pPr lvl="1"/>
            <a:r>
              <a:rPr lang="en-GB" sz="1600" dirty="0">
                <a:solidFill>
                  <a:srgbClr val="FF0000"/>
                </a:solidFill>
              </a:rPr>
              <a:t>Further discuss how to test the UE which does not support 2-layer transmission on all CCs for all supported CA configurations</a:t>
            </a:r>
            <a:endParaRPr lang="en-US" sz="1600" dirty="0">
              <a:solidFill>
                <a:srgbClr val="FF0000"/>
              </a:solidFill>
            </a:endParaRPr>
          </a:p>
        </p:txBody>
      </p:sp>
      <p:sp>
        <p:nvSpPr>
          <p:cNvPr id="4" name="Slide Number Placeholder 3">
            <a:extLst>
              <a:ext uri="{FF2B5EF4-FFF2-40B4-BE49-F238E27FC236}">
                <a16:creationId xmlns:a16="http://schemas.microsoft.com/office/drawing/2014/main" id="{79CD57CE-520C-4792-A4ED-8AF326A4AA14}"/>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097965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D212C-FD1C-4CE9-B6F7-33D74290D504}"/>
              </a:ext>
            </a:extLst>
          </p:cNvPr>
          <p:cNvSpPr>
            <a:spLocks noGrp="1"/>
          </p:cNvSpPr>
          <p:nvPr>
            <p:ph type="title"/>
          </p:nvPr>
        </p:nvSpPr>
        <p:spPr/>
        <p:txBody>
          <a:bodyPr/>
          <a:lstStyle/>
          <a:p>
            <a:r>
              <a:rPr lang="en-US" dirty="0"/>
              <a:t>Test applicability rule</a:t>
            </a:r>
          </a:p>
        </p:txBody>
      </p:sp>
      <p:sp>
        <p:nvSpPr>
          <p:cNvPr id="3" name="Content Placeholder 2">
            <a:extLst>
              <a:ext uri="{FF2B5EF4-FFF2-40B4-BE49-F238E27FC236}">
                <a16:creationId xmlns:a16="http://schemas.microsoft.com/office/drawing/2014/main" id="{0EE6EF43-1023-492B-8CDA-3BF3B64114A3}"/>
              </a:ext>
            </a:extLst>
          </p:cNvPr>
          <p:cNvSpPr>
            <a:spLocks noGrp="1"/>
          </p:cNvSpPr>
          <p:nvPr>
            <p:ph idx="1"/>
          </p:nvPr>
        </p:nvSpPr>
        <p:spPr/>
        <p:txBody>
          <a:bodyPr/>
          <a:lstStyle/>
          <a:p>
            <a:pPr marL="342900" lvl="3" indent="-342900">
              <a:buFont typeface="Arial" panose="020B0604020202020204" pitchFamily="34" charset="0"/>
              <a:buChar char="•"/>
            </a:pPr>
            <a:r>
              <a:rPr lang="en-US" sz="1800" dirty="0"/>
              <a:t>Selection of CA configuration(s) and CBW combination for FR1</a:t>
            </a:r>
          </a:p>
          <a:p>
            <a:pPr lvl="1"/>
            <a:r>
              <a:rPr lang="en-US" sz="1600" dirty="0"/>
              <a:t>Step 1: Select the CA configuration(s) with the maximum number of CCs for which the supported maximum number of MIMO layers is not lower than 2.</a:t>
            </a:r>
          </a:p>
          <a:p>
            <a:pPr lvl="1"/>
            <a:r>
              <a:rPr lang="en-US" sz="1600" dirty="0"/>
              <a:t>Step 2: Select any one of CA configurations, which contain CA bandwidth combination with the largest aggregated channel bandwidth and supported max data rate is not lower than the date rate corresponding to using 2-layer and MCS 13, among all the selected CA configurations from Step 1.</a:t>
            </a:r>
          </a:p>
          <a:p>
            <a:pPr lvl="1"/>
            <a:r>
              <a:rPr lang="en-US" sz="1600" dirty="0"/>
              <a:t>Step 3 (only for inter-band): If selected CA configuration in Step 2 corresponds to inter-band scenario with the largest number of bands then stop selection procedure and use only this CA configuration for testing. Otherwise, go to Step 4 to select the second CA configuration for testing.]</a:t>
            </a:r>
          </a:p>
          <a:p>
            <a:pPr lvl="1"/>
            <a:r>
              <a:rPr lang="en-US" sz="1600" dirty="0"/>
              <a:t>Step 4 (only for inter-band):  Select CA configuration(s) corresponds to inter-band scenario with the largest number of bands and repeat Steps 1 and 2</a:t>
            </a:r>
          </a:p>
          <a:p>
            <a:pPr marL="457200" lvl="1" indent="0">
              <a:buNone/>
            </a:pPr>
            <a:endParaRPr lang="en-US" sz="1800" dirty="0"/>
          </a:p>
          <a:p>
            <a:endParaRPr lang="en-US" dirty="0"/>
          </a:p>
        </p:txBody>
      </p:sp>
      <p:sp>
        <p:nvSpPr>
          <p:cNvPr id="4" name="Slide Number Placeholder 3">
            <a:extLst>
              <a:ext uri="{FF2B5EF4-FFF2-40B4-BE49-F238E27FC236}">
                <a16:creationId xmlns:a16="http://schemas.microsoft.com/office/drawing/2014/main" id="{5B3E74C7-3386-483F-99ED-25E1B14C0B34}"/>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319964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E4900-69E1-4107-AC77-C20E3BFB8B11}"/>
              </a:ext>
            </a:extLst>
          </p:cNvPr>
          <p:cNvSpPr>
            <a:spLocks noGrp="1"/>
          </p:cNvSpPr>
          <p:nvPr>
            <p:ph type="title"/>
          </p:nvPr>
        </p:nvSpPr>
        <p:spPr/>
        <p:txBody>
          <a:bodyPr/>
          <a:lstStyle/>
          <a:p>
            <a:r>
              <a:rPr lang="en-US" dirty="0"/>
              <a:t>Test applicability rule</a:t>
            </a:r>
          </a:p>
        </p:txBody>
      </p:sp>
      <p:sp>
        <p:nvSpPr>
          <p:cNvPr id="3" name="Content Placeholder 2">
            <a:extLst>
              <a:ext uri="{FF2B5EF4-FFF2-40B4-BE49-F238E27FC236}">
                <a16:creationId xmlns:a16="http://schemas.microsoft.com/office/drawing/2014/main" id="{D6EFE5D2-80C4-4EAE-9C77-F56273624392}"/>
              </a:ext>
            </a:extLst>
          </p:cNvPr>
          <p:cNvSpPr>
            <a:spLocks noGrp="1"/>
          </p:cNvSpPr>
          <p:nvPr>
            <p:ph idx="1"/>
          </p:nvPr>
        </p:nvSpPr>
        <p:spPr/>
        <p:txBody>
          <a:bodyPr/>
          <a:lstStyle/>
          <a:p>
            <a:pPr marL="342900" lvl="3" indent="-342900">
              <a:buFont typeface="Arial" panose="020B0604020202020204" pitchFamily="34" charset="0"/>
              <a:buChar char="•"/>
            </a:pPr>
            <a:r>
              <a:rPr lang="en-US" sz="1800" dirty="0"/>
              <a:t>Selection of CA configuration(s) and CBW combination for FR2</a:t>
            </a:r>
          </a:p>
          <a:p>
            <a:pPr lvl="1"/>
            <a:r>
              <a:rPr lang="en-US" sz="1600" dirty="0"/>
              <a:t>Step 1: Select CA configuration(s), which contain all CBW combination(s) with </a:t>
            </a:r>
            <a:r>
              <a:rPr lang="en-US" sz="1600" dirty="0" err="1"/>
              <a:t>SNR</a:t>
            </a:r>
            <a:r>
              <a:rPr lang="en-US" sz="1600" baseline="-25000" dirty="0" err="1"/>
              <a:t>TEmax</a:t>
            </a:r>
            <a:r>
              <a:rPr lang="en-US" sz="1600" dirty="0"/>
              <a:t> higher or equal to </a:t>
            </a:r>
            <a:r>
              <a:rPr lang="en-US" sz="1600" dirty="0" err="1"/>
              <a:t>SNR</a:t>
            </a:r>
            <a:r>
              <a:rPr lang="en-US" sz="1600" baseline="-25000" dirty="0" err="1"/>
              <a:t>req</a:t>
            </a:r>
            <a:r>
              <a:rPr lang="en-US" sz="1600" dirty="0"/>
              <a:t>, among all supported CA configurations.</a:t>
            </a:r>
          </a:p>
          <a:p>
            <a:pPr lvl="1"/>
            <a:r>
              <a:rPr lang="en-US" sz="1600" dirty="0"/>
              <a:t>Step 2: Among the selected CA configuration(s) in step 1, select the CA configuration(s) with the maximum number of CCs for which the supported maximum number of MIMO layers is not lower than 2.</a:t>
            </a:r>
          </a:p>
          <a:p>
            <a:pPr lvl="1"/>
            <a:r>
              <a:rPr lang="en-US" sz="1600" dirty="0"/>
              <a:t>Step 3: Select any one of CA configurations, which contain CA bandwidth combination with the largest aggregated channel bandwidth and supported max data rate is not lower than the date rate corresponding to using 2-layer and MCS 10, among all the selected CA configurations from Step 2.</a:t>
            </a:r>
          </a:p>
          <a:p>
            <a:pPr lvl="1"/>
            <a:endParaRPr lang="en-US" sz="1600" dirty="0"/>
          </a:p>
          <a:p>
            <a:endParaRPr lang="en-US" dirty="0"/>
          </a:p>
        </p:txBody>
      </p:sp>
      <p:sp>
        <p:nvSpPr>
          <p:cNvPr id="4" name="Slide Number Placeholder 3">
            <a:extLst>
              <a:ext uri="{FF2B5EF4-FFF2-40B4-BE49-F238E27FC236}">
                <a16:creationId xmlns:a16="http://schemas.microsoft.com/office/drawing/2014/main" id="{23FD568E-8D85-4FE2-8202-E4918FA9F629}"/>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9766840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schemas.microsoft.com/office/2006/metadata/properties"/>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21574</TotalTime>
  <Words>514</Words>
  <Application>Microsoft Office PowerPoint</Application>
  <PresentationFormat>On-screen Show (4:3)</PresentationFormat>
  <Paragraphs>31</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Way forward on PDSCH CA normal demodulation requirements</vt:lpstr>
      <vt:lpstr>Test applicability rule</vt:lpstr>
      <vt:lpstr>Test applicability rule</vt:lpstr>
      <vt:lpstr>Test applicability rule</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#97e</cp:lastModifiedBy>
  <cp:revision>1540</cp:revision>
  <dcterms:created xsi:type="dcterms:W3CDTF">2013-05-13T16:02:00Z</dcterms:created>
  <dcterms:modified xsi:type="dcterms:W3CDTF">2020-11-11T22:10:01Z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0c998154-7aab-4411-8f9e-ee1da79851fc</vt:lpwstr>
  </property>
  <property fmtid="{D5CDD505-2E9C-101B-9397-08002B2CF9AE}" pid="7" name="CTP_TimeStamp">
    <vt:lpwstr>2020-06-03 22:52:38Z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y fmtid="{D5CDD505-2E9C-101B-9397-08002B2CF9AE}" pid="21" name="_AdHocReviewCycleID">
    <vt:i4>-1884090725</vt:i4>
  </property>
  <property fmtid="{D5CDD505-2E9C-101B-9397-08002B2CF9AE}" pid="22" name="_EmailSubject">
    <vt:lpwstr>[Rel-16 UE Demod] WF on Normal NR CA requirements</vt:lpwstr>
  </property>
  <property fmtid="{D5CDD505-2E9C-101B-9397-08002B2CF9AE}" pid="23" name="_AuthorEmail">
    <vt:lpwstr>gnigam@qti.qualcomm.com</vt:lpwstr>
  </property>
  <property fmtid="{D5CDD505-2E9C-101B-9397-08002B2CF9AE}" pid="24" name="_AuthorEmailDisplayName">
    <vt:lpwstr>Gaurav Nigam</vt:lpwstr>
  </property>
</Properties>
</file>