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21"/>
  </p:notesMasterIdLst>
  <p:sldIdLst>
    <p:sldId id="256" r:id="rId6"/>
    <p:sldId id="471" r:id="rId7"/>
    <p:sldId id="487" r:id="rId8"/>
    <p:sldId id="484" r:id="rId9"/>
    <p:sldId id="485" r:id="rId10"/>
    <p:sldId id="481" r:id="rId11"/>
    <p:sldId id="494" r:id="rId12"/>
    <p:sldId id="488" r:id="rId13"/>
    <p:sldId id="486" r:id="rId14"/>
    <p:sldId id="489" r:id="rId15"/>
    <p:sldId id="482" r:id="rId16"/>
    <p:sldId id="490" r:id="rId17"/>
    <p:sldId id="493" r:id="rId18"/>
    <p:sldId id="491" r:id="rId19"/>
    <p:sldId id="492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BE0698-887B-4D67-B86D-D0B4C42A1D28}" v="3" dt="2020-11-11T22:22:24.764"/>
    <p1510:client id="{9991ABA2-1407-49C2-8102-630B5452A382}" v="4" dt="2020-11-11T20:17:27.836"/>
    <p1510:client id="{9C1A950B-7AEB-484B-81C8-2116883AF02E}" v="11" dt="2020-11-11T07:29:22.2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89783" autoAdjust="0"/>
  </p:normalViewPr>
  <p:slideViewPr>
    <p:cSldViewPr>
      <p:cViewPr varScale="1">
        <p:scale>
          <a:sx n="95" d="100"/>
          <a:sy n="95" d="100"/>
        </p:scale>
        <p:origin x="222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11/12/2020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WF on NR eMIMO PDSCH requirement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896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#97-e</a:t>
            </a:r>
          </a:p>
          <a:p>
            <a:pPr>
              <a:buNone/>
            </a:pPr>
            <a:r>
              <a:rPr lang="en-US" sz="1800" b="1" dirty="0"/>
              <a:t>Electronic, 2</a:t>
            </a:r>
            <a:r>
              <a:rPr lang="en-US" sz="1800" b="1" baseline="30000" dirty="0"/>
              <a:t>nd</a:t>
            </a:r>
            <a:r>
              <a:rPr lang="en-US" sz="1800" b="1" dirty="0"/>
              <a:t> – 13</a:t>
            </a:r>
            <a:r>
              <a:rPr lang="en-US" sz="1800" b="1" baseline="30000" dirty="0"/>
              <a:t>th</a:t>
            </a:r>
            <a:r>
              <a:rPr lang="en-US" sz="1800" b="1" dirty="0"/>
              <a:t> November 2020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.9.4.1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367036" y="323850"/>
            <a:ext cx="24340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R4-2017529</a:t>
            </a:r>
            <a:br>
              <a:rPr lang="ru-RU" altLang="zh-CN" sz="1800" b="1" dirty="0"/>
            </a:br>
            <a:r>
              <a:rPr lang="en-US" altLang="zh-CN" sz="1800" b="1" dirty="0"/>
              <a:t>Document for:	Approval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800" dirty="0"/>
              <a:t>Single-DCI based URLLC Tx schemes </a:t>
            </a:r>
            <a:endParaRPr lang="en-GB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088212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1a: Single-DCI based FDM scheme A with frequency offset and negative time offset</a:t>
            </a:r>
          </a:p>
          <a:p>
            <a:pPr lvl="1"/>
            <a:r>
              <a:rPr lang="en-US" dirty="0"/>
              <a:t>Frequency offset</a:t>
            </a:r>
          </a:p>
          <a:p>
            <a:pPr lvl="2"/>
            <a:r>
              <a:rPr lang="en-US" altLang="zh-CN" sz="1600" dirty="0"/>
              <a:t>FDD with 15 kHz SCS: 200Hz</a:t>
            </a:r>
          </a:p>
          <a:p>
            <a:pPr lvl="2"/>
            <a:r>
              <a:rPr lang="en-US" altLang="zh-CN" sz="1600" dirty="0"/>
              <a:t>TDD with 30 kHz SCS: 300Hz</a:t>
            </a:r>
            <a:endParaRPr lang="en-US" dirty="0"/>
          </a:p>
          <a:p>
            <a:pPr lvl="1"/>
            <a:r>
              <a:rPr lang="en-US" dirty="0"/>
              <a:t>Time offset</a:t>
            </a:r>
          </a:p>
          <a:p>
            <a:pPr lvl="2"/>
            <a:r>
              <a:rPr lang="en-US" altLang="zh-CN" sz="1600" dirty="0"/>
              <a:t>FDD with 15 kHz SCS: - 0.5 us</a:t>
            </a:r>
          </a:p>
          <a:p>
            <a:pPr lvl="2"/>
            <a:r>
              <a:rPr lang="en-US" altLang="zh-CN" sz="1600" dirty="0"/>
              <a:t>TDD with 30 kHz SCS: - 0.25 us</a:t>
            </a:r>
            <a:endParaRPr lang="en-US" dirty="0"/>
          </a:p>
          <a:p>
            <a:r>
              <a:rPr lang="en-US" dirty="0"/>
              <a:t>Test 1b: Single-DCI based inter-slot TDM scheme with frequency offset and positive time offset</a:t>
            </a:r>
          </a:p>
          <a:p>
            <a:pPr lvl="1"/>
            <a:r>
              <a:rPr lang="en-US" altLang="zh-CN" dirty="0"/>
              <a:t>Frequency offset</a:t>
            </a:r>
          </a:p>
          <a:p>
            <a:pPr lvl="2"/>
            <a:r>
              <a:rPr lang="en-US" altLang="zh-CN" sz="1600" dirty="0"/>
              <a:t>FDD with 15 kHz SCS: 200Hz</a:t>
            </a:r>
          </a:p>
          <a:p>
            <a:pPr lvl="2"/>
            <a:r>
              <a:rPr lang="en-US" altLang="zh-CN" sz="1600" dirty="0"/>
              <a:t>TDD with 30 kHz SCS: 300Hz</a:t>
            </a:r>
            <a:endParaRPr lang="en-US" altLang="zh-CN" dirty="0"/>
          </a:p>
          <a:p>
            <a:pPr lvl="1"/>
            <a:r>
              <a:rPr lang="en-US" altLang="zh-CN" dirty="0"/>
              <a:t>Time offset</a:t>
            </a:r>
          </a:p>
          <a:p>
            <a:pPr lvl="2"/>
            <a:r>
              <a:rPr lang="en-US" altLang="zh-CN" sz="1600" dirty="0"/>
              <a:t>FDD with 15 kHz SCS: 2 us</a:t>
            </a:r>
          </a:p>
          <a:p>
            <a:pPr lvl="2"/>
            <a:r>
              <a:rPr lang="en-US" altLang="zh-CN" sz="1600" dirty="0"/>
              <a:t>TDD with 30 kHz SCS: 1 us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6876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37150"/>
          </a:xfrm>
        </p:spPr>
        <p:txBody>
          <a:bodyPr/>
          <a:lstStyle/>
          <a:p>
            <a:r>
              <a:rPr lang="en-US" sz="2000" dirty="0"/>
              <a:t>PRB precoding granularity</a:t>
            </a:r>
          </a:p>
          <a:p>
            <a:pPr lvl="1"/>
            <a:r>
              <a:rPr lang="en-US" sz="1800" dirty="0"/>
              <a:t>Wideband precoding for single-DCI based FDM scheme A</a:t>
            </a:r>
          </a:p>
          <a:p>
            <a:pPr lvl="1"/>
            <a:r>
              <a:rPr lang="en-US" sz="1800" dirty="0"/>
              <a:t>2 PRB precoding granularity for single-DCI based inter-slot TDM scheme</a:t>
            </a:r>
          </a:p>
          <a:p>
            <a:r>
              <a:rPr lang="en-US" sz="2000" dirty="0"/>
              <a:t>Antenna port indices and MIMO Rank</a:t>
            </a:r>
          </a:p>
          <a:p>
            <a:pPr lvl="1"/>
            <a:r>
              <a:rPr lang="en-US" sz="1600" dirty="0"/>
              <a:t>FDM Scheme A</a:t>
            </a:r>
          </a:p>
          <a:p>
            <a:pPr lvl="2"/>
            <a:r>
              <a:rPr lang="en-US" sz="1600" dirty="0"/>
              <a:t>Rank 2: {1000, 1002} DMRS antenna port with TCI state#1 and {1001, 1003} DMRS antenna port with TCI state#2 </a:t>
            </a:r>
          </a:p>
          <a:p>
            <a:pPr lvl="1"/>
            <a:r>
              <a:rPr lang="en-US" sz="1600" dirty="0"/>
              <a:t>Inter-slot TDM</a:t>
            </a:r>
          </a:p>
          <a:p>
            <a:pPr lvl="2"/>
            <a:r>
              <a:rPr lang="en-US" sz="1600" dirty="0"/>
              <a:t>Rank 1: 1000 DMRS antenna port with TCI state#1 and 1001 DMRS antenna port with TCI state#2 </a:t>
            </a:r>
          </a:p>
          <a:p>
            <a:r>
              <a:rPr lang="en-US" sz="2000" dirty="0"/>
              <a:t>Two Tx occasions for inter-slot TDM </a:t>
            </a:r>
          </a:p>
          <a:p>
            <a:r>
              <a:rPr lang="en-US" sz="2000" dirty="0"/>
              <a:t>Note: For more details please refer to R4-2017530.</a:t>
            </a:r>
            <a:endParaRPr lang="ru-RU" sz="2000" dirty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70151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37150"/>
          </a:xfrm>
        </p:spPr>
        <p:txBody>
          <a:bodyPr/>
          <a:lstStyle/>
          <a:p>
            <a:r>
              <a:rPr lang="en-US" sz="2000" dirty="0"/>
              <a:t>MCS</a:t>
            </a:r>
          </a:p>
          <a:p>
            <a:pPr lvl="1"/>
            <a:r>
              <a:rPr lang="en-US" sz="1800" dirty="0"/>
              <a:t>FDM scheme A: MCS 19 from MCS table 3</a:t>
            </a:r>
          </a:p>
          <a:p>
            <a:pPr lvl="1"/>
            <a:r>
              <a:rPr lang="en-US" sz="1800" dirty="0"/>
              <a:t>Inter-slot TDM scheme:  MCS 19 from MCS table 3</a:t>
            </a:r>
            <a:endParaRPr lang="ru-RU" sz="1800" dirty="0"/>
          </a:p>
          <a:p>
            <a:r>
              <a:rPr lang="en-US" sz="2000" dirty="0"/>
              <a:t>Note: For more details please refer to R4-2017530.</a:t>
            </a:r>
            <a:endParaRPr lang="ru-RU" sz="2000" dirty="0"/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98767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Metric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70% TP for FDM scheme A</a:t>
            </a:r>
          </a:p>
          <a:p>
            <a:r>
              <a:rPr lang="en-US" dirty="0"/>
              <a:t>1% BLER for inter-slot TDM scheme (BLER is calculated after all transmission)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8509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the requirement (SNR) based on the simulation result collection, not from requirements for multi-DCI based Tx scheme.</a:t>
            </a:r>
          </a:p>
          <a:p>
            <a:r>
              <a:rPr lang="en-US" altLang="zh-CN" dirty="0"/>
              <a:t>Companies are encouraged to provide both alignment and impairment results to finalize the PDSCH requirement with single-DCI/multi-DCI based multi TRP transmission schemes based on agreed simulation assumption R4-2017530 in the and complete WI next meeting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2302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199"/>
            <a:ext cx="8229600" cy="5502275"/>
          </a:xfrm>
        </p:spPr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dirty="0"/>
              <a:t>Agreed WFs for demodulation requirements for NR eMIMO WI in previous meetings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R4-2002419 WF on demodulation and CSI requirement for NR eMIMO, RAN4 #94-e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R4-2002420 WF on PDSCH demodulation requirements based on multi-TRP transmission for NR eMIMO, RAN4 #94-e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R4-2005529 WF on PDSCH demodulation requirement and general aspects for NR eMIMO, RAN4 #94e-Bis 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R4-2008813 WF for general and PDSCH requirements with Single-DCI SDM scheme and Multi-DCI transmission schemes(eMBB),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R4-2008814 WF for PDSCH requirements with Single-DCI based multi-TRP/Panel transmission schemes (URLLC),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R4-2008815 Simulation assumption for PDSCH requirements with Single-DCI SDM scheme and Multi-DCI transmission schemes,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R4-2008816, WF on PMI Reporting Test Cases with Rel-16 Type II Codebook,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R4-2012662, WF for general and PDSCH requirements with Single-DCI SDM scheme and Multi-DCI transmission schemes (eMBB), RAN4 #96-e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R4-2012663, WF for PDSCH requirements with Single-DCI based multi-TRP/Panel transmission schemes (URLLC), RAN4 #96-e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R4-2012664, Simulation assumption for PDSCH requirements with Single-DCI SDM scheme and Multi-DCI transmission schemes, RAN4 #96-e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400" dirty="0"/>
              <a:t>R4-2012761, WF on PMI Reporting Requirement for NR eMIMO, RAN4 #96-e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endParaRPr lang="en-US" sz="1400" dirty="0"/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573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800" dirty="0"/>
              <a:t>General</a:t>
            </a:r>
            <a:endParaRPr lang="en-GB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944137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297DF-C6EE-433B-96D9-573961704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test cases for single-DCI/multi-DCI eMBB transmission schemes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5210B-0FE1-4BFB-B13C-9B288DB15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 test cases per duplex mode with test applicability rule (Agreement from GTW session)</a:t>
            </a:r>
          </a:p>
          <a:p>
            <a:r>
              <a:rPr lang="en-US" sz="2000" dirty="0"/>
              <a:t>Test 1a: Single-DCI with frequency  offset and negative time offset and overlapping scheduling </a:t>
            </a:r>
          </a:p>
          <a:p>
            <a:r>
              <a:rPr lang="en-US" sz="2000" dirty="0"/>
              <a:t>Test 1b: Single-DCI with positive time offset, and overlapping scheduling </a:t>
            </a:r>
          </a:p>
          <a:p>
            <a:r>
              <a:rPr lang="en-US" sz="2000" dirty="0"/>
              <a:t>Test 2a: Multi- DCI with frequency offset and negative time offset and non-overlapping scheduling</a:t>
            </a:r>
          </a:p>
          <a:p>
            <a:r>
              <a:rPr lang="en-US" sz="2000" dirty="0"/>
              <a:t>Applicability rule:</a:t>
            </a:r>
          </a:p>
          <a:p>
            <a:pPr lvl="1"/>
            <a:r>
              <a:rPr lang="en-US" sz="1600" dirty="0"/>
              <a:t>If UE only supports single-DCI based multi-TRP transmission for eMBB, it should be tested with test case 1a and test case 1b</a:t>
            </a:r>
          </a:p>
          <a:p>
            <a:pPr lvl="1"/>
            <a:r>
              <a:rPr lang="en-US" sz="1600" dirty="0"/>
              <a:t>If UE can support both single-DCI and multi-DCI for eMBB, it should be tested test 2a and test 1b</a:t>
            </a:r>
          </a:p>
          <a:p>
            <a:pPr lvl="1"/>
            <a:r>
              <a:rPr lang="en-US" sz="1600" dirty="0"/>
              <a:t>If UE only support multi-DCI transmission schemes for eMBB, it should be test 2a 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48D8BA-5C84-4907-A4E9-D9E87DF28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2934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297DF-C6EE-433B-96D9-573961704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cases for URLLC Transmission schemes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5210B-0FE1-4BFB-B13C-9B288DB15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Define performance requirement for URLLC transmission schemes with test applicability rule (Agreement from GTW session)</a:t>
            </a:r>
          </a:p>
          <a:p>
            <a:r>
              <a:rPr lang="en-US" sz="2000" dirty="0"/>
              <a:t>Only FDM scheme A for UE capable of </a:t>
            </a:r>
            <a:r>
              <a:rPr lang="en-US" sz="2000" dirty="0" err="1"/>
              <a:t>supportFDM-SchemeA</a:t>
            </a:r>
            <a:r>
              <a:rPr lang="en-US" sz="2000" dirty="0"/>
              <a:t> and inter-slot TDM scheme for UE capable of </a:t>
            </a:r>
            <a:r>
              <a:rPr lang="en-US" sz="2000" dirty="0" err="1"/>
              <a:t>supportInter-slotTDM</a:t>
            </a:r>
            <a:endParaRPr lang="en-US" sz="2000" dirty="0"/>
          </a:p>
          <a:p>
            <a:r>
              <a:rPr lang="en-US" sz="2000" dirty="0"/>
              <a:t>Test applicability</a:t>
            </a:r>
          </a:p>
          <a:p>
            <a:pPr lvl="1"/>
            <a:r>
              <a:rPr lang="en-US" sz="1600" dirty="0"/>
              <a:t>FDM scheme A is skipped if UE passes the multi-DCI based multi-TRP Tx requirements</a:t>
            </a:r>
          </a:p>
          <a:p>
            <a:pPr lvl="1"/>
            <a:r>
              <a:rPr lang="en-US" sz="1600" dirty="0"/>
              <a:t>Inter-slot TDM scheme is skipped if UE passes URLLC slot aggregation requirements and anyone of the other multi-TRP Tx requirements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48D8BA-5C84-4907-A4E9-D9E87DF28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5449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297DF-C6EE-433B-96D9-573961704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scheduling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5210B-0FE1-4BFB-B13C-9B288DB15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Schedule PDSCH data in TDD special slots for multi-DCI based Tx scheme</a:t>
            </a:r>
            <a:r>
              <a:rPr lang="ru-RU" dirty="0"/>
              <a:t> </a:t>
            </a:r>
            <a:r>
              <a:rPr lang="en-US" dirty="0"/>
              <a:t>and single-DCI based schemes except inter-slot TDM scheme.</a:t>
            </a:r>
          </a:p>
          <a:p>
            <a:r>
              <a:rPr lang="en-US" dirty="0"/>
              <a:t>Schedule PDSCH data in DL slots which carries TRS Tx for single/multi-DCI based Tx schemes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48D8BA-5C84-4907-A4E9-D9E87DF28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4263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Precoding scheme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610600" cy="4906963"/>
          </a:xfrm>
        </p:spPr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dirty="0"/>
              <a:t>Independent precoding generation is applied for both TRPs for both single-DCI/multi-DCI based multi-TRP transmission schemes.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dirty="0"/>
              <a:t>PDSCH &amp; PDSCH DMRS precoding is configured with Single Panel Type I, with PRB bundling granularity and random precoder selection is updated per slot.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8013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800" dirty="0"/>
              <a:t>Single/multi-DCI based SDM Tx schemes</a:t>
            </a:r>
            <a:endParaRPr lang="en-GB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830005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297DF-C6EE-433B-96D9-573961704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FRC for single/multi-DCI based SDM transmission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5210B-0FE1-4BFB-B13C-9B288DB15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Introduce new FRC for Single/multi-DCI based SDM transmission requirements with</a:t>
            </a:r>
          </a:p>
          <a:p>
            <a:pPr lvl="1"/>
            <a:r>
              <a:rPr lang="en-US" dirty="0"/>
              <a:t>Multi-DCI based SDM schemes</a:t>
            </a:r>
          </a:p>
          <a:p>
            <a:pPr lvl="2"/>
            <a:r>
              <a:rPr lang="en-US" sz="1600" dirty="0"/>
              <a:t>FDD: 26PRB per </a:t>
            </a:r>
            <a:r>
              <a:rPr lang="en-US" sz="1600" dirty="0" err="1"/>
              <a:t>codeword</a:t>
            </a:r>
            <a:r>
              <a:rPr lang="en-US" sz="1600" dirty="0"/>
              <a:t> </a:t>
            </a:r>
          </a:p>
          <a:p>
            <a:pPr lvl="2"/>
            <a:r>
              <a:rPr lang="en-US" sz="1600" dirty="0"/>
              <a:t>TDD: 53PRB per </a:t>
            </a:r>
            <a:r>
              <a:rPr lang="en-US" sz="1600" dirty="0" err="1"/>
              <a:t>codeword</a:t>
            </a:r>
            <a:endParaRPr lang="en-US" sz="1600" dirty="0"/>
          </a:p>
          <a:p>
            <a:pPr lvl="2"/>
            <a:r>
              <a:rPr lang="en-US" sz="1600" dirty="0"/>
              <a:t>Two TRS configurations every 20ms</a:t>
            </a:r>
          </a:p>
          <a:p>
            <a:pPr lvl="1"/>
            <a:r>
              <a:rPr lang="en-US" dirty="0"/>
              <a:t>Single-DCI based SDM schemes</a:t>
            </a:r>
          </a:p>
          <a:p>
            <a:pPr lvl="2"/>
            <a:r>
              <a:rPr lang="en-US" sz="1600" dirty="0"/>
              <a:t>Two TRS configurations every 20ms</a:t>
            </a:r>
          </a:p>
          <a:p>
            <a:pPr lvl="1"/>
            <a:r>
              <a:rPr lang="en-US" dirty="0"/>
              <a:t>Reference channel</a:t>
            </a:r>
          </a:p>
          <a:p>
            <a:pPr lvl="2"/>
            <a:r>
              <a:rPr lang="en-US" sz="1600" dirty="0"/>
              <a:t>R.PDSCH.1-3.2 FDD: single-DCI based SDM schemes in FDD</a:t>
            </a:r>
          </a:p>
          <a:p>
            <a:pPr lvl="2"/>
            <a:r>
              <a:rPr lang="en-US" sz="1600" dirty="0"/>
              <a:t>R.PDSCH.1-3.3 FDD: multi-DCI based SDM schemes in FDD</a:t>
            </a:r>
          </a:p>
          <a:p>
            <a:pPr lvl="2"/>
            <a:r>
              <a:rPr lang="en-US" sz="1600" dirty="0"/>
              <a:t>R.PDSCH.2-3.2 TDD: single-DCI based SDM schemes in TDD</a:t>
            </a:r>
          </a:p>
          <a:p>
            <a:pPr lvl="2"/>
            <a:r>
              <a:rPr lang="en-US" sz="1600" dirty="0"/>
              <a:t>R.PDSCH.2-3.3 TDD: multi-DCI based  SDM scheme in TDD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48D8BA-5C84-4907-A4E9-D9E87DF28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0488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7F3A218EAD9D498A2F00761B277E67" ma:contentTypeVersion="10" ma:contentTypeDescription="Create a new document." ma:contentTypeScope="" ma:versionID="de9bcceabbcda416a09301728eef14d7">
  <xsd:schema xmlns:xsd="http://www.w3.org/2001/XMLSchema" xmlns:xs="http://www.w3.org/2001/XMLSchema" xmlns:p="http://schemas.microsoft.com/office/2006/metadata/properties" xmlns:ns3="0ea364a6-f82c-4b96-92e6-4121f9e1da09" targetNamespace="http://schemas.microsoft.com/office/2006/metadata/properties" ma:root="true" ma:fieldsID="57e7c28a07660dca0c4f271a5ed5b6d5" ns3:_="">
    <xsd:import namespace="0ea364a6-f82c-4b96-92e6-4121f9e1da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a364a6-f82c-4b96-92e6-4121f9e1da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F49B57-3A36-4C6A-BC53-8EF2D368C1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a364a6-f82c-4b96-92e6-4121f9e1da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0ea364a6-f82c-4b96-92e6-4121f9e1da09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AC35135A-1CE9-40FD-8116-DF36BD2062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21093</TotalTime>
  <Words>991</Words>
  <Application>Microsoft Office PowerPoint</Application>
  <PresentationFormat>On-screen Show (4:3)</PresentationFormat>
  <Paragraphs>105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Office Theme</vt:lpstr>
      <vt:lpstr>WF on NR eMIMO PDSCH requirement</vt:lpstr>
      <vt:lpstr>Background</vt:lpstr>
      <vt:lpstr>General</vt:lpstr>
      <vt:lpstr>Number of test cases for single-DCI/multi-DCI eMBB transmission schemes</vt:lpstr>
      <vt:lpstr>Test cases for URLLC Transmission schemes </vt:lpstr>
      <vt:lpstr>PDSCH scheduling</vt:lpstr>
      <vt:lpstr>Precoding scheme</vt:lpstr>
      <vt:lpstr>Single/multi-DCI based SDM Tx schemes</vt:lpstr>
      <vt:lpstr>FRC for single/multi-DCI based SDM transmission </vt:lpstr>
      <vt:lpstr>Single-DCI based URLLC Tx schemes </vt:lpstr>
      <vt:lpstr>Number of test cases</vt:lpstr>
      <vt:lpstr>Simulation assumptions (1)</vt:lpstr>
      <vt:lpstr>Simulation assumptions (2)</vt:lpstr>
      <vt:lpstr>Test Metric</vt:lpstr>
      <vt:lpstr>Requirements definition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Putilin, Artyom</cp:lastModifiedBy>
  <cp:revision>1483</cp:revision>
  <dcterms:created xsi:type="dcterms:W3CDTF">2013-05-13T16:02:00Z</dcterms:created>
  <dcterms:modified xsi:type="dcterms:W3CDTF">2020-11-11T22:27:59Z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0x0101004E7F3A218EAD9D498A2F00761B277E67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2020-08-26 22:52:47Z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