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302" r:id="rId6"/>
    <p:sldId id="324" r:id="rId7"/>
    <p:sldId id="32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GB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97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-e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2–  13 Nov,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/>
              <a:t>WF on CSSF calculation for Inter-RAT MO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altLang="zh-CN" dirty="0" smtClean="0"/>
              <a:t>R4-201</a:t>
            </a:r>
            <a:r>
              <a:rPr lang="en-US" altLang="zh-CN" dirty="0" smtClean="0"/>
              <a:t>7331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Open issue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400" dirty="0" smtClean="0"/>
              <a:t>This WF is about </a:t>
            </a:r>
            <a:r>
              <a:rPr lang="en-US" altLang="zh-CN" sz="2400" dirty="0"/>
              <a:t>the </a:t>
            </a:r>
            <a:r>
              <a:rPr lang="en-US" altLang="zh-CN" sz="2400" dirty="0" smtClean="0"/>
              <a:t>inter-RAT measurement </a:t>
            </a:r>
            <a:r>
              <a:rPr lang="en-US" altLang="zh-CN" sz="2400" dirty="0" smtClean="0"/>
              <a:t>configured by </a:t>
            </a:r>
            <a:r>
              <a:rPr lang="en-US" altLang="zh-CN" sz="2400" dirty="0"/>
              <a:t>LTE </a:t>
            </a:r>
            <a:r>
              <a:rPr lang="en-US" altLang="zh-CN" sz="2400" dirty="0" err="1" smtClean="0"/>
              <a:t>PCell</a:t>
            </a:r>
            <a:r>
              <a:rPr lang="en-US" altLang="zh-CN" sz="2400" dirty="0" smtClean="0"/>
              <a:t> on </a:t>
            </a:r>
            <a:r>
              <a:rPr lang="en-US" altLang="zh-CN" sz="2400" dirty="0"/>
              <a:t>NR serving </a:t>
            </a:r>
            <a:r>
              <a:rPr lang="en-US" altLang="zh-CN" sz="2400" dirty="0" smtClean="0"/>
              <a:t>carriers when UE is in EN-DC</a:t>
            </a:r>
            <a:endParaRPr lang="en-US" altLang="zh-CN" sz="2400" dirty="0" smtClean="0"/>
          </a:p>
          <a:p>
            <a:r>
              <a:rPr lang="en-US" altLang="zh-CN" sz="2400" dirty="0" smtClean="0"/>
              <a:t>Base on existing requirements in 36.133 and 38.133, there is ambiguity </a:t>
            </a:r>
            <a:r>
              <a:rPr lang="en-US" altLang="zh-CN" sz="2400" dirty="0" smtClean="0"/>
              <a:t>on whether the inter-RAT measurement is assumed to be performed within MG or outside MG, and how the inter-RAT MO should be accounted in CSSF outside MG and CSSF within MG. There may be different UE implementations:</a:t>
            </a:r>
          </a:p>
          <a:p>
            <a:pPr lvl="1"/>
            <a:r>
              <a:rPr lang="en-US" altLang="zh-CN" sz="2000" dirty="0"/>
              <a:t>Implementation#1: inter-RAT measurement is always performed within MG</a:t>
            </a:r>
          </a:p>
          <a:p>
            <a:pPr lvl="1"/>
            <a:r>
              <a:rPr lang="en-US" altLang="zh-CN" sz="2000" dirty="0"/>
              <a:t>Implementation#2: inter-RAT measurement are performed in the same way as NR intra-frequency measurement, i.e. it can be </a:t>
            </a:r>
            <a:r>
              <a:rPr lang="en-GB" altLang="zh-CN" sz="2000" dirty="0"/>
              <a:t>within or outside MG depending on </a:t>
            </a:r>
            <a:r>
              <a:rPr lang="en-GB" altLang="zh-CN" sz="2000" dirty="0" smtClean="0"/>
              <a:t>whether </a:t>
            </a:r>
            <a:r>
              <a:rPr lang="en-GB" altLang="zh-CN" sz="2000" dirty="0"/>
              <a:t>SSB is contained in the active BWP, and </a:t>
            </a:r>
            <a:r>
              <a:rPr lang="en-GB" altLang="zh-CN" sz="2000" dirty="0" smtClean="0"/>
              <a:t>whether </a:t>
            </a:r>
            <a:r>
              <a:rPr lang="en-GB" altLang="zh-CN" sz="2000" dirty="0"/>
              <a:t>SMTC is fully overlapping with MG</a:t>
            </a:r>
            <a:endParaRPr lang="en-US" altLang="zh-CN" sz="2000" dirty="0"/>
          </a:p>
          <a:p>
            <a:pPr lvl="1"/>
            <a:endParaRPr lang="zh-CN" altLang="zh-CN" sz="2000" dirty="0" smtClean="0"/>
          </a:p>
          <a:p>
            <a:endParaRPr lang="en-GB" altLang="zh-CN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288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WF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FFS whether/how to update Rel-15 requirements on CSSF outside MG and CSSF within MG to account for both UE implementations in the previous page</a:t>
            </a:r>
          </a:p>
          <a:p>
            <a:pPr lvl="1"/>
            <a:r>
              <a:rPr lang="en-US" altLang="zh-CN" sz="2000" dirty="0" smtClean="0"/>
              <a:t>Option 1: no change to Rel-15 CSSF calculation</a:t>
            </a:r>
          </a:p>
          <a:p>
            <a:pPr lvl="1"/>
            <a:r>
              <a:rPr lang="en-US" altLang="zh-CN" sz="2000" dirty="0" smtClean="0"/>
              <a:t>Option 2: count the </a:t>
            </a:r>
            <a:r>
              <a:rPr lang="en-GB" altLang="zh-CN" sz="2000" dirty="0" smtClean="0"/>
              <a:t>NR </a:t>
            </a:r>
            <a:r>
              <a:rPr lang="en-GB" altLang="zh-CN" sz="2000" dirty="0"/>
              <a:t>inter-RAT MO on NR serving CC </a:t>
            </a:r>
            <a:r>
              <a:rPr lang="en-GB" altLang="zh-CN" sz="2000" dirty="0" smtClean="0"/>
              <a:t>configured </a:t>
            </a:r>
            <a:r>
              <a:rPr lang="en-GB" altLang="zh-CN" sz="2000" dirty="0"/>
              <a:t>by LTE MN </a:t>
            </a:r>
            <a:r>
              <a:rPr lang="en-GB" altLang="zh-CN" sz="2000" dirty="0" smtClean="0"/>
              <a:t>that can be measured without </a:t>
            </a:r>
            <a:r>
              <a:rPr lang="en-GB" altLang="zh-CN" sz="2000" dirty="0"/>
              <a:t>MG </a:t>
            </a:r>
            <a:r>
              <a:rPr lang="en-GB" altLang="zh-CN" sz="2000" dirty="0" smtClean="0"/>
              <a:t>in CSSF outside MG</a:t>
            </a:r>
          </a:p>
          <a:p>
            <a:pPr lvl="2"/>
            <a:r>
              <a:rPr lang="en-GB" altLang="zh-CN" sz="1600" dirty="0" smtClean="0"/>
              <a:t>Option 2a: remove the inter-RAT MOs counted in CSSF outside MG from CSSF within MG, and further discuss allowing existing </a:t>
            </a:r>
            <a:r>
              <a:rPr lang="en-GB" altLang="zh-CN" sz="1600" dirty="0"/>
              <a:t>implementations not to meet the updated requirements </a:t>
            </a:r>
            <a:endParaRPr lang="en-GB" altLang="zh-CN" sz="1600" dirty="0" smtClean="0"/>
          </a:p>
          <a:p>
            <a:pPr lvl="2"/>
            <a:r>
              <a:rPr lang="en-GB" altLang="zh-CN" sz="1600" dirty="0"/>
              <a:t>Option </a:t>
            </a:r>
            <a:r>
              <a:rPr lang="en-GB" altLang="zh-CN" sz="1600" dirty="0" smtClean="0"/>
              <a:t>2b: do not remove </a:t>
            </a:r>
            <a:r>
              <a:rPr lang="en-GB" altLang="zh-CN" sz="1600" dirty="0"/>
              <a:t>the inter-RAT MOs counted in CSSF outside MG from CSSF within MG </a:t>
            </a:r>
            <a:endParaRPr lang="en-GB" altLang="zh-CN" sz="1600" dirty="0" smtClean="0"/>
          </a:p>
          <a:p>
            <a:pPr lvl="1"/>
            <a:r>
              <a:rPr lang="en-GB" altLang="zh-CN" sz="2000" dirty="0" smtClean="0"/>
              <a:t>Other options not precluded </a:t>
            </a:r>
            <a:endParaRPr lang="en-GB" altLang="zh-CN" sz="2000" dirty="0"/>
          </a:p>
          <a:p>
            <a:pPr lvl="2"/>
            <a:endParaRPr lang="en-US" altLang="zh-CN" sz="1600" dirty="0"/>
          </a:p>
          <a:p>
            <a:pPr lvl="2"/>
            <a:endParaRPr lang="en-US" altLang="zh-CN" sz="1600" dirty="0" smtClean="0"/>
          </a:p>
          <a:p>
            <a:pPr lvl="1"/>
            <a:endParaRPr lang="zh-CN" altLang="zh-CN" sz="2000" dirty="0" smtClean="0"/>
          </a:p>
          <a:p>
            <a:endParaRPr lang="en-GB" altLang="zh-CN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36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WF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sz="2400" dirty="0" smtClean="0"/>
              <a:t>FFS </a:t>
            </a:r>
            <a:r>
              <a:rPr lang="en-US" altLang="zh-CN" sz="2400" dirty="0"/>
              <a:t>for calculation of CSSF outside MG, whether to consider </a:t>
            </a:r>
            <a:r>
              <a:rPr lang="en-US" altLang="zh-CN" sz="2400" dirty="0" smtClean="0"/>
              <a:t>merging </a:t>
            </a:r>
            <a:r>
              <a:rPr lang="en-US" altLang="zh-CN" sz="2400" dirty="0"/>
              <a:t>of </a:t>
            </a:r>
            <a:r>
              <a:rPr lang="en-US" altLang="zh-CN" sz="2400" dirty="0" smtClean="0"/>
              <a:t>intra-frequency </a:t>
            </a:r>
            <a:r>
              <a:rPr lang="en-US" altLang="zh-CN" sz="2400" dirty="0"/>
              <a:t>MO configured by NR </a:t>
            </a:r>
            <a:r>
              <a:rPr lang="en-US" altLang="zh-CN" sz="2400" dirty="0" smtClean="0"/>
              <a:t>SN and </a:t>
            </a:r>
            <a:r>
              <a:rPr lang="en-US" altLang="zh-CN" sz="2400" dirty="0"/>
              <a:t>inter-RAT MO configured </a:t>
            </a:r>
            <a:r>
              <a:rPr lang="en-US" altLang="zh-CN" sz="2400" dirty="0" smtClean="0"/>
              <a:t>by LTE MN </a:t>
            </a:r>
            <a:r>
              <a:rPr lang="en-US" altLang="zh-CN" sz="2400" dirty="0"/>
              <a:t>on the same </a:t>
            </a:r>
            <a:r>
              <a:rPr lang="en-US" altLang="zh-CN" sz="2400" dirty="0" smtClean="0"/>
              <a:t>serving frequency that </a:t>
            </a:r>
            <a:r>
              <a:rPr lang="en-GB" altLang="zh-CN" sz="2400" dirty="0" smtClean="0"/>
              <a:t>are measured </a:t>
            </a:r>
            <a:r>
              <a:rPr lang="en-GB" altLang="zh-CN" sz="2400" dirty="0"/>
              <a:t>without </a:t>
            </a:r>
            <a:r>
              <a:rPr lang="en-GB" altLang="zh-CN" sz="2400" dirty="0" smtClean="0"/>
              <a:t>MG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Option 1: yes</a:t>
            </a:r>
          </a:p>
          <a:p>
            <a:pPr lvl="2"/>
            <a:r>
              <a:rPr lang="en-US" altLang="zh-CN" sz="1600" dirty="0" smtClean="0"/>
              <a:t>Option 1a: MO </a:t>
            </a:r>
            <a:r>
              <a:rPr lang="en-US" altLang="zh-CN" sz="1600" dirty="0"/>
              <a:t>merging condition </a:t>
            </a:r>
            <a:r>
              <a:rPr lang="en-US" altLang="zh-CN" sz="1600" dirty="0" smtClean="0"/>
              <a:t>is same as MO </a:t>
            </a:r>
            <a:r>
              <a:rPr lang="en-US" altLang="zh-CN" sz="1600" dirty="0"/>
              <a:t>merging conditions in </a:t>
            </a:r>
            <a:r>
              <a:rPr lang="en-US" altLang="zh-CN" sz="1600" dirty="0" smtClean="0"/>
              <a:t>clause 9.1.3.2 of 38.133</a:t>
            </a:r>
          </a:p>
          <a:p>
            <a:pPr lvl="2"/>
            <a:r>
              <a:rPr lang="en-US" altLang="zh-CN" sz="1600" dirty="0" smtClean="0"/>
              <a:t>Option 1b: </a:t>
            </a:r>
            <a:r>
              <a:rPr lang="en-US" altLang="zh-CN" sz="1600" dirty="0"/>
              <a:t>MO merging condition is </a:t>
            </a:r>
            <a:r>
              <a:rPr lang="en-US" altLang="zh-CN" sz="1600" dirty="0" smtClean="0"/>
              <a:t>different from MO </a:t>
            </a:r>
            <a:r>
              <a:rPr lang="en-US" altLang="zh-CN" sz="1600" dirty="0"/>
              <a:t>merging conditions in clause 9.1.3.2 of 38.133</a:t>
            </a:r>
            <a:endParaRPr lang="en-US" altLang="zh-CN" sz="1600" dirty="0" smtClean="0"/>
          </a:p>
          <a:p>
            <a:pPr lvl="1"/>
            <a:r>
              <a:rPr lang="en-US" altLang="zh-CN" sz="2000" dirty="0" smtClean="0"/>
              <a:t>Option 2: no</a:t>
            </a:r>
            <a:endParaRPr lang="en-GB" altLang="zh-CN" sz="2000" dirty="0" smtClean="0"/>
          </a:p>
          <a:p>
            <a:r>
              <a:rPr lang="en-US" altLang="zh-CN" sz="2400" dirty="0"/>
              <a:t>FFS for calculation of CSSF with MG, whether to consider merging of two MOs configured by LTE MN and NR SN on the same frequency that are measured </a:t>
            </a:r>
            <a:r>
              <a:rPr lang="en-US" altLang="zh-CN" sz="2400" dirty="0" smtClean="0"/>
              <a:t>within </a:t>
            </a:r>
            <a:r>
              <a:rPr lang="en-US" altLang="zh-CN" sz="2400" dirty="0"/>
              <a:t>MG</a:t>
            </a:r>
          </a:p>
          <a:p>
            <a:pPr lvl="1"/>
            <a:r>
              <a:rPr lang="en-US" altLang="zh-CN" sz="2000" dirty="0"/>
              <a:t>Option 1: yes</a:t>
            </a:r>
          </a:p>
          <a:p>
            <a:pPr lvl="2"/>
            <a:r>
              <a:rPr lang="en-US" altLang="zh-CN" sz="1600" dirty="0" smtClean="0"/>
              <a:t>Option </a:t>
            </a:r>
            <a:r>
              <a:rPr lang="en-US" altLang="zh-CN" sz="1600" dirty="0"/>
              <a:t>1a: MO merging condition is same as MO merging conditions in clause 9.1.3.2 of 38.133</a:t>
            </a:r>
          </a:p>
          <a:p>
            <a:pPr lvl="2"/>
            <a:r>
              <a:rPr lang="en-US" altLang="zh-CN" sz="1600" dirty="0"/>
              <a:t>Option 1b: MO merging condition is different from MO merging conditions in clause 9.1.3.2 of 38.133</a:t>
            </a:r>
          </a:p>
          <a:p>
            <a:pPr lvl="1"/>
            <a:r>
              <a:rPr lang="en-US" altLang="zh-CN" sz="2000" dirty="0"/>
              <a:t>Option 2: no</a:t>
            </a:r>
            <a:endParaRPr lang="en-GB" altLang="zh-CN" sz="2000" dirty="0"/>
          </a:p>
          <a:p>
            <a:pPr lvl="2"/>
            <a:endParaRPr lang="en-US" altLang="zh-CN" sz="1600" dirty="0"/>
          </a:p>
          <a:p>
            <a:pPr lvl="2"/>
            <a:endParaRPr lang="en-US" altLang="zh-CN" sz="1600" dirty="0" smtClean="0"/>
          </a:p>
          <a:p>
            <a:pPr lvl="1"/>
            <a:endParaRPr lang="zh-CN" altLang="zh-CN" sz="2000" dirty="0" smtClean="0"/>
          </a:p>
          <a:p>
            <a:endParaRPr lang="en-GB" altLang="zh-CN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679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C8B4B51-588A-4193-AB4E-12963BE166E2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6115</TotalTime>
  <Words>408</Words>
  <Application>Microsoft Office PowerPoint</Application>
  <PresentationFormat>全屏显示(4:3)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3GPP TSG-RAN WG4 Meeting #97-e Electronic Meeting, 2–  13 Nov, 2020</vt:lpstr>
      <vt:lpstr>Open issue</vt:lpstr>
      <vt:lpstr>WF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321</cp:revision>
  <dcterms:created xsi:type="dcterms:W3CDTF">2016-01-12T08:39:50Z</dcterms:created>
  <dcterms:modified xsi:type="dcterms:W3CDTF">2020-11-11T19:30:45Z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(3)NoMI5GcddMAUQpA2bISaIowrS/0NKhC/d+jsHxkKMKwQHxLrO0agqXZ0O6jRvOIJO7u6Bq1I
y7+gpCTOM1OrBHYzdc2LKndmXXjUkuH+KXdJw+2TZWEH8MZ6VBWNvjgWYQEwuqPkvk4R7FTt
kVDKGl5e6CYdI/FArEI+62C/vgUtzrT1OHc2+91NH/cOCVsRQN+qP0ze4q42Tflmm/OT9BVy
ywNAI6pEPMjJs6OCON</vt:lpwstr>
  </property>
  <property fmtid="{D5CDD505-2E9C-101B-9397-08002B2CF9AE}" pid="3" name="_2015_ms_pID_7253431">
    <vt:lpwstr>joPpWrdrTxzPKG4iZMkrfaX6hNC2DGL6MMOwWUYfYL5ex7Eb1nY01p
vjIZ96nygL7+AUSfAWbS3Ou0lUgrtNnWmp4zFmsFajtuzaNobgGlJnmoB86I3wqRC9Fz6DHf
vkXdXDeajIDJgYvaAy8GzbPod2ImWyrDTFHiawdUUcVJr/qMckVikNwfObCqsepYO7yvPCWC
QNJw6c1RLL1yZ3BEBZ+X1NHE05TyhvyFhvo0</vt:lpwstr>
  </property>
  <property fmtid="{D5CDD505-2E9C-101B-9397-08002B2CF9AE}" pid="4" name="_2015_ms_pID_7253432">
    <vt:lpwstr>Mih+jlz7WfxIMz5sP+4M9Zt/Go7COznbbyHJ
/gbkHgVWFy8UAAGJOZdpXklGVdsjG311p9TJu0RFjqVdO77rHtc=</vt:lpwstr>
  </property>
  <property fmtid="{D5CDD505-2E9C-101B-9397-08002B2CF9AE}" pid="5" name="ContentTypeId">
    <vt:lpwstr>0x0101003AA7AC0C743A294CADF60F661720E3E6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1597927634</vt:lpwstr>
  </property>
</Properties>
</file>