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56" r:id="rId2"/>
    <p:sldId id="260" r:id="rId3"/>
    <p:sldId id="261" r:id="rId4"/>
    <p:sldId id="262" r:id="rId5"/>
    <p:sldId id="263" r:id="rId6"/>
    <p:sldId id="264" r:id="rId7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859"/>
    <p:restoredTop sz="94681"/>
  </p:normalViewPr>
  <p:slideViewPr>
    <p:cSldViewPr>
      <p:cViewPr varScale="1">
        <p:scale>
          <a:sx n="132" d="100"/>
          <a:sy n="132" d="100"/>
        </p:scale>
        <p:origin x="1944" y="17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F5CEC87-8BCA-478E-BF47-E71A0E371F03}" type="datetimeFigureOut">
              <a:rPr lang="zh-CN" altLang="en-US" smtClean="0"/>
              <a:t>2020/11/11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D2A9A8D-585C-4225-875D-8472FF1BB9E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62042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D2A9A8D-585C-4225-875D-8472FF1BB9E1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80789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2020/11/11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2020/11/11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2020/11/11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2020/11/11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2020/11/11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2020/11/11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2020/11/11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2020/11/11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2020/11/11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2020/11/11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2020/11/11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2020/11/11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en-US" altLang="zh-CN" sz="3600" b="1" dirty="0"/>
              <a:t>WF on remaining issues on CSI-RS based L3 measurement requirements (core part)</a:t>
            </a:r>
            <a:endParaRPr lang="zh-CN" altLang="en-US" sz="3600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2483768" y="4077072"/>
            <a:ext cx="4320480" cy="936104"/>
          </a:xfrm>
        </p:spPr>
        <p:txBody>
          <a:bodyPr/>
          <a:lstStyle/>
          <a:p>
            <a:r>
              <a:rPr lang="en-US" altLang="zh-CN" dirty="0"/>
              <a:t>Apple</a:t>
            </a:r>
            <a:endParaRPr lang="zh-CN" altLang="en-US" dirty="0"/>
          </a:p>
        </p:txBody>
      </p:sp>
      <p:sp>
        <p:nvSpPr>
          <p:cNvPr id="4" name="副标题 2"/>
          <p:cNvSpPr txBox="1">
            <a:spLocks/>
          </p:cNvSpPr>
          <p:nvPr/>
        </p:nvSpPr>
        <p:spPr>
          <a:xfrm>
            <a:off x="323528" y="260648"/>
            <a:ext cx="8496944" cy="9361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GB" altLang="zh-CN" sz="2400" b="1" dirty="0"/>
              <a:t>3GPP TSG-RAN WG4 Meeting #97e	           		   R4-2017223 Electronic Meeting, 2 – 13 Nov., 2020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4714357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274638"/>
            <a:ext cx="9252520" cy="1143000"/>
          </a:xfrm>
        </p:spPr>
        <p:txBody>
          <a:bodyPr>
            <a:normAutofit/>
          </a:bodyPr>
          <a:lstStyle/>
          <a:p>
            <a:r>
              <a:rPr lang="en-US" altLang="zh-CN" sz="2800" dirty="0">
                <a:latin typeface="Times New Roman" pitchFamily="18" charset="0"/>
                <a:cs typeface="Times New Roman" pitchFamily="18" charset="0"/>
              </a:rPr>
              <a:t>Core requirements based on CSI-RS resources and SSB overlapping in time domain </a:t>
            </a:r>
            <a:endParaRPr lang="zh-CN" altLang="en-US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23528" y="1556792"/>
            <a:ext cx="8229600" cy="4525963"/>
          </a:xfrm>
        </p:spPr>
        <p:txBody>
          <a:bodyPr>
            <a:normAutofit fontScale="85000" lnSpcReduction="20000"/>
          </a:bodyPr>
          <a:lstStyle/>
          <a:p>
            <a:r>
              <a:rPr lang="en-US" dirty="0"/>
              <a:t>CSSF framework generally applies to both scenario 1 and 2 </a:t>
            </a:r>
          </a:p>
          <a:p>
            <a:pPr lvl="1"/>
            <a:r>
              <a:rPr lang="en-US" dirty="0"/>
              <a:t>Scenario 1 (CSI-RS resources and SSB are fully or partially overlapped in time domain)</a:t>
            </a:r>
          </a:p>
          <a:p>
            <a:pPr lvl="1"/>
            <a:r>
              <a:rPr lang="en-US" dirty="0"/>
              <a:t>Scenario 2 (CSI-RS resources and SSB are non-overlapped in time domain)</a:t>
            </a:r>
          </a:p>
          <a:p>
            <a:pPr lvl="1"/>
            <a:r>
              <a:rPr lang="en-US" dirty="0"/>
              <a:t>In both scenario 1 and 2 </a:t>
            </a:r>
          </a:p>
          <a:p>
            <a:pPr lvl="2"/>
            <a:r>
              <a:rPr lang="en-US" dirty="0"/>
              <a:t>CSI-RS and SSB measurements outside of the gap are subject to searcher limitation as defined in CSSF framework</a:t>
            </a:r>
          </a:p>
          <a:p>
            <a:pPr lvl="2"/>
            <a:r>
              <a:rPr lang="en-US" dirty="0"/>
              <a:t>CSI-RS and SSB measurement inside the gap should follow the existing assumption that single frequency layer can be measured per MG</a:t>
            </a:r>
          </a:p>
          <a:p>
            <a:pPr lvl="2"/>
            <a:r>
              <a:rPr lang="en-GB" dirty="0"/>
              <a:t>CSI-RS and SSB for L3 measurement, including gap based and non-gap based, equally share the measurement opportunities. </a:t>
            </a:r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0163342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FBF702-E596-F142-971A-5ADD8F8946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274638"/>
            <a:ext cx="9036496" cy="1143000"/>
          </a:xfrm>
        </p:spPr>
        <p:txBody>
          <a:bodyPr>
            <a:normAutofit fontScale="90000"/>
          </a:bodyPr>
          <a:lstStyle/>
          <a:p>
            <a:r>
              <a:rPr lang="en-US" dirty="0"/>
              <a:t>UL scheduling restriction for CSI-RS intra-frequency measurements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EC69960-9BC5-FF4F-888A-B8D47489810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sz="2800" dirty="0"/>
              <a:t>TDD</a:t>
            </a:r>
          </a:p>
          <a:p>
            <a:pPr lvl="1"/>
            <a:r>
              <a:rPr lang="en-US" sz="2400" dirty="0"/>
              <a:t>Introduce a scheduling restriction for TDD band when UE performs CSI-RS intra-frequency measurements in a TDD band</a:t>
            </a:r>
          </a:p>
          <a:p>
            <a:pPr lvl="2"/>
            <a:r>
              <a:rPr lang="en-US" sz="1800" dirty="0"/>
              <a:t>Option 1: When UE performs CSI-RS intra-frequency measurements in a TDD band, UE is not expected to transmit on data OFDM symbols overlapped by CSI-RS resource symbols to be measured, and 1 OFDM symbols before and after each consecutive CSI-RS symbols, where </a:t>
            </a:r>
            <a:r>
              <a:rPr lang="en-US" sz="1800" dirty="0">
                <a:solidFill>
                  <a:srgbClr val="FF0000"/>
                </a:solidFill>
              </a:rPr>
              <a:t>the serving cell is taken as the symbol level timing reference</a:t>
            </a:r>
            <a:r>
              <a:rPr lang="en-US" sz="1800" dirty="0"/>
              <a:t>. </a:t>
            </a:r>
          </a:p>
          <a:p>
            <a:pPr lvl="2"/>
            <a:r>
              <a:rPr lang="en-US" sz="1800" dirty="0"/>
              <a:t>Option 2: When UE performs CSI-RS intra-frequency measurements in a TDD band, UE is not expected to transmit on data OFDM symbols fully or partially overlapped by CSI-RS resource symbols to be measured, where </a:t>
            </a:r>
            <a:r>
              <a:rPr lang="en-US" sz="1800" dirty="0">
                <a:solidFill>
                  <a:srgbClr val="FF0000"/>
                </a:solidFill>
              </a:rPr>
              <a:t>the serving cell is taken as the symbol level timing reference</a:t>
            </a:r>
            <a:r>
              <a:rPr lang="en-US" sz="1800" dirty="0"/>
              <a:t>. </a:t>
            </a:r>
          </a:p>
          <a:p>
            <a:pPr lvl="2"/>
            <a:r>
              <a:rPr lang="en-US" sz="1800" dirty="0"/>
              <a:t>FFS whether the scheduling restrictions apply for all scenarios when UE performs CSI-RS measurements</a:t>
            </a:r>
          </a:p>
          <a:p>
            <a:r>
              <a:rPr lang="en-US" sz="2800" dirty="0"/>
              <a:t>FDD:</a:t>
            </a:r>
          </a:p>
          <a:p>
            <a:pPr lvl="1"/>
            <a:r>
              <a:rPr lang="en-US" sz="2400" dirty="0"/>
              <a:t>No UL scheduling restriction for FR1 FDD. </a:t>
            </a:r>
          </a:p>
        </p:txBody>
      </p:sp>
    </p:spTree>
    <p:extLst>
      <p:ext uri="{BB962C8B-B14F-4D97-AF65-F5344CB8AC3E}">
        <p14:creationId xmlns:p14="http://schemas.microsoft.com/office/powerpoint/2010/main" val="68173151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FBF702-E596-F142-971A-5ADD8F8946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579296" cy="1143000"/>
          </a:xfrm>
        </p:spPr>
        <p:txBody>
          <a:bodyPr>
            <a:normAutofit fontScale="90000"/>
          </a:bodyPr>
          <a:lstStyle/>
          <a:p>
            <a:r>
              <a:rPr lang="en-US" dirty="0"/>
              <a:t>DL Scheduling restriction for mixed numerologies in FR1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EC69960-9BC5-FF4F-888A-B8D47489810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dirty="0"/>
              <a:t>It has been agreed in RAN4#89e to restrict the use case to the same numerology for intra-frequency CSI-RS and data of serving cell. </a:t>
            </a:r>
          </a:p>
          <a:p>
            <a:r>
              <a:rPr lang="en-US" sz="2800" dirty="0"/>
              <a:t>No DL scheduling restriction due to CSI-RS based intra-frequency L3 measurement is allowed for FR1 </a:t>
            </a:r>
          </a:p>
          <a:p>
            <a:pPr lvl="1"/>
            <a:r>
              <a:rPr lang="en-US" sz="2400" dirty="0"/>
              <a:t>Add this assumption to the applicability section in intra-frequency CSI-RS based L3 measurement specification. </a:t>
            </a:r>
          </a:p>
          <a:p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77649018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FBF702-E596-F142-971A-5ADD8F8946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579296" cy="1143000"/>
          </a:xfrm>
        </p:spPr>
        <p:txBody>
          <a:bodyPr>
            <a:normAutofit fontScale="90000"/>
          </a:bodyPr>
          <a:lstStyle/>
          <a:p>
            <a:r>
              <a:rPr lang="en-US" dirty="0"/>
              <a:t>Time domain restriction for CSI-RS resource configuration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EC69960-9BC5-FF4F-888A-B8D47489810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dirty="0"/>
              <a:t>The CSI-RS measurement requirements apply provided that CSI-RS resources per frequency layers are always configured within 5 </a:t>
            </a:r>
            <a:r>
              <a:rPr lang="en-US" sz="2800" dirty="0" err="1"/>
              <a:t>ms</a:t>
            </a:r>
            <a:r>
              <a:rPr lang="en-US" sz="2800" dirty="0"/>
              <a:t> window</a:t>
            </a:r>
          </a:p>
          <a:p>
            <a:r>
              <a:rPr lang="en-US" sz="2800" dirty="0">
                <a:highlight>
                  <a:srgbClr val="FFFF00"/>
                </a:highlight>
              </a:rPr>
              <a:t>TBD</a:t>
            </a:r>
            <a:r>
              <a:rPr lang="en-US" sz="2800" dirty="0"/>
              <a:t>: can it be assumed that all CSI-RS resources in the same MO have the same periodicity </a:t>
            </a:r>
            <a:r>
              <a:rPr lang="en-US" sz="2800" dirty="0">
                <a:solidFill>
                  <a:srgbClr val="FF0000"/>
                </a:solidFill>
              </a:rPr>
              <a:t>and offset</a:t>
            </a:r>
            <a:r>
              <a:rPr lang="en-US" sz="2800" dirty="0"/>
              <a:t>?</a:t>
            </a:r>
          </a:p>
          <a:p>
            <a:pPr lvl="1"/>
            <a:r>
              <a:rPr lang="en-US" sz="2400" dirty="0"/>
              <a:t>Option 1: all CSI-RS resources in the same MO have the same periodicity </a:t>
            </a:r>
            <a:r>
              <a:rPr lang="en-US" sz="2400" dirty="0">
                <a:solidFill>
                  <a:srgbClr val="FF0000"/>
                </a:solidFill>
              </a:rPr>
              <a:t>and offset</a:t>
            </a:r>
          </a:p>
          <a:p>
            <a:pPr lvl="1"/>
            <a:r>
              <a:rPr lang="en-US" sz="2400" dirty="0"/>
              <a:t>Option 2: CSI-RS resources in the same MO can have different periodicities </a:t>
            </a:r>
            <a:r>
              <a:rPr lang="en-US" sz="2400" dirty="0">
                <a:solidFill>
                  <a:srgbClr val="FF0000"/>
                </a:solidFill>
              </a:rPr>
              <a:t>and/or offset</a:t>
            </a:r>
          </a:p>
        </p:txBody>
      </p:sp>
    </p:spTree>
    <p:extLst>
      <p:ext uri="{BB962C8B-B14F-4D97-AF65-F5344CB8AC3E}">
        <p14:creationId xmlns:p14="http://schemas.microsoft.com/office/powerpoint/2010/main" val="399857272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FBF702-E596-F142-971A-5ADD8F8946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579296" cy="1143000"/>
          </a:xfrm>
        </p:spPr>
        <p:txBody>
          <a:bodyPr>
            <a:normAutofit fontScale="90000"/>
          </a:bodyPr>
          <a:lstStyle/>
          <a:p>
            <a:r>
              <a:rPr lang="en-US" dirty="0"/>
              <a:t>On collision between SSB/CSI-RS based L1 and CSI-RS based L3 measurements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EC69960-9BC5-FF4F-888A-B8D47489810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dirty="0"/>
              <a:t>Do not define CSI-RS measurement requirements in Rel-16 for the collision between CSI-RS based L3 measurement of neighbor cell and serving cell measurement for SSB/CSI-RS based RLM/BFD or other SSB/CSI-RS based L1 measurements</a:t>
            </a:r>
          </a:p>
          <a:p>
            <a:endParaRPr lang="en-US" sz="2800" dirty="0"/>
          </a:p>
          <a:p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89739295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2220</TotalTime>
  <Words>503</Words>
  <Application>Microsoft Macintosh PowerPoint</Application>
  <PresentationFormat>On-screen Show (4:3)</PresentationFormat>
  <Paragraphs>31</Paragraphs>
  <Slides>6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Arial</vt:lpstr>
      <vt:lpstr>Calibri</vt:lpstr>
      <vt:lpstr>Times New Roman</vt:lpstr>
      <vt:lpstr>Office 主题</vt:lpstr>
      <vt:lpstr>WF on remaining issues on CSI-RS based L3 measurement requirements (core part)</vt:lpstr>
      <vt:lpstr>Core requirements based on CSI-RS resources and SSB overlapping in time domain </vt:lpstr>
      <vt:lpstr>UL scheduling restriction for CSI-RS intra-frequency measurements</vt:lpstr>
      <vt:lpstr>DL Scheduling restriction for mixed numerologies in FR1 </vt:lpstr>
      <vt:lpstr>Time domain restriction for CSI-RS resource configuration </vt:lpstr>
      <vt:lpstr>On collision between SSB/CSI-RS based L1 and CSI-RS based L3 measurements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CSI-RS configuration and intra/inter-frequency measurements definition for CSI-RS based L3 measurement</dc:title>
  <dc:creator>陶旭华</dc:creator>
  <cp:lastModifiedBy>Yang Tang</cp:lastModifiedBy>
  <cp:revision>109</cp:revision>
  <dcterms:created xsi:type="dcterms:W3CDTF">2020-03-03T06:21:43Z</dcterms:created>
  <dcterms:modified xsi:type="dcterms:W3CDTF">2020-11-12T00:49:58Z</dcterms:modified>
</cp:coreProperties>
</file>