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8" r:id="rId8"/>
    <p:sldId id="259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4660"/>
  </p:normalViewPr>
  <p:slideViewPr>
    <p:cSldViewPr snapToGrid="0">
      <p:cViewPr varScale="1">
        <p:scale>
          <a:sx n="81" d="100"/>
          <a:sy n="81" d="100"/>
        </p:scale>
        <p:origin x="56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6/11/relationships/changesInfo" Target="changesInfos/changesInfo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, Zhou (Nokia - FI/Espoo)" userId="0b6eba9d-0c50-429b-b80b-73a1d9f08442" providerId="ADAL" clId="{11301EE9-2B61-4426-B668-AB0166503A7B}"/>
    <pc:docChg chg="undo custSel addSld modSld">
      <pc:chgData name="Du, Zhou (Nokia - FI/Espoo)" userId="0b6eba9d-0c50-429b-b80b-73a1d9f08442" providerId="ADAL" clId="{11301EE9-2B61-4426-B668-AB0166503A7B}" dt="2020-08-25T08:19:54.093" v="1880" actId="27636"/>
      <pc:docMkLst>
        <pc:docMk/>
      </pc:docMkLst>
      <pc:sldChg chg="addSp modSp">
        <pc:chgData name="Du, Zhou (Nokia - FI/Espoo)" userId="0b6eba9d-0c50-429b-b80b-73a1d9f08442" providerId="ADAL" clId="{11301EE9-2B61-4426-B668-AB0166503A7B}" dt="2020-08-25T07:06:35.947" v="1697" actId="20577"/>
        <pc:sldMkLst>
          <pc:docMk/>
          <pc:sldMk cId="2855495672" sldId="256"/>
        </pc:sldMkLst>
        <pc:spChg chg="mod">
          <ac:chgData name="Du, Zhou (Nokia - FI/Espoo)" userId="0b6eba9d-0c50-429b-b80b-73a1d9f08442" providerId="ADAL" clId="{11301EE9-2B61-4426-B668-AB0166503A7B}" dt="2020-08-25T06:34:02.574" v="11" actId="1076"/>
          <ac:spMkLst>
            <pc:docMk/>
            <pc:sldMk cId="2855495672" sldId="256"/>
            <ac:spMk id="2" creationId="{826A0E0A-87E6-48AB-ADF3-90C020D42ADE}"/>
          </ac:spMkLst>
        </pc:spChg>
        <pc:spChg chg="mod">
          <ac:chgData name="Du, Zhou (Nokia - FI/Espoo)" userId="0b6eba9d-0c50-429b-b80b-73a1d9f08442" providerId="ADAL" clId="{11301EE9-2B61-4426-B668-AB0166503A7B}" dt="2020-08-25T07:06:35.947" v="1697" actId="20577"/>
          <ac:spMkLst>
            <pc:docMk/>
            <pc:sldMk cId="2855495672" sldId="256"/>
            <ac:spMk id="3" creationId="{2D9170E9-6034-462B-9A95-F24A9347072E}"/>
          </ac:spMkLst>
        </pc:spChg>
        <pc:spChg chg="add mod">
          <ac:chgData name="Du, Zhou (Nokia - FI/Espoo)" userId="0b6eba9d-0c50-429b-b80b-73a1d9f08442" providerId="ADAL" clId="{11301EE9-2B61-4426-B668-AB0166503A7B}" dt="2020-08-25T06:33:42.301" v="8" actId="6549"/>
          <ac:spMkLst>
            <pc:docMk/>
            <pc:sldMk cId="2855495672" sldId="256"/>
            <ac:spMk id="4" creationId="{6B68BCE1-F208-46AC-965A-6E790EBB4DA9}"/>
          </ac:spMkLst>
        </pc:spChg>
        <pc:spChg chg="add mod">
          <ac:chgData name="Du, Zhou (Nokia - FI/Espoo)" userId="0b6eba9d-0c50-429b-b80b-73a1d9f08442" providerId="ADAL" clId="{11301EE9-2B61-4426-B668-AB0166503A7B}" dt="2020-08-25T06:33:37.849" v="7" actId="20577"/>
          <ac:spMkLst>
            <pc:docMk/>
            <pc:sldMk cId="2855495672" sldId="256"/>
            <ac:spMk id="5" creationId="{9225D877-2EEC-47DD-88EA-2D8913AEA020}"/>
          </ac:spMkLst>
        </pc:spChg>
      </pc:sldChg>
      <pc:sldChg chg="modSp">
        <pc:chgData name="Du, Zhou (Nokia - FI/Espoo)" userId="0b6eba9d-0c50-429b-b80b-73a1d9f08442" providerId="ADAL" clId="{11301EE9-2B61-4426-B668-AB0166503A7B}" dt="2020-08-25T06:46:31.882" v="471" actId="14100"/>
        <pc:sldMkLst>
          <pc:docMk/>
          <pc:sldMk cId="1172881063" sldId="258"/>
        </pc:sldMkLst>
        <pc:spChg chg="mod">
          <ac:chgData name="Du, Zhou (Nokia - FI/Espoo)" userId="0b6eba9d-0c50-429b-b80b-73a1d9f08442" providerId="ADAL" clId="{11301EE9-2B61-4426-B668-AB0166503A7B}" dt="2020-08-25T06:35:21.702" v="99" actId="14100"/>
          <ac:spMkLst>
            <pc:docMk/>
            <pc:sldMk cId="1172881063" sldId="258"/>
            <ac:spMk id="2" creationId="{5FF113CC-DCC6-442B-882C-C2F53B02C618}"/>
          </ac:spMkLst>
        </pc:spChg>
        <pc:spChg chg="mod">
          <ac:chgData name="Du, Zhou (Nokia - FI/Espoo)" userId="0b6eba9d-0c50-429b-b80b-73a1d9f08442" providerId="ADAL" clId="{11301EE9-2B61-4426-B668-AB0166503A7B}" dt="2020-08-25T06:46:31.882" v="471" actId="14100"/>
          <ac:spMkLst>
            <pc:docMk/>
            <pc:sldMk cId="1172881063" sldId="258"/>
            <ac:spMk id="3" creationId="{EC46E3E7-A505-4CD6-B9F3-5EAC927D6A63}"/>
          </ac:spMkLst>
        </pc:spChg>
      </pc:sldChg>
      <pc:sldChg chg="modSp add">
        <pc:chgData name="Du, Zhou (Nokia - FI/Espoo)" userId="0b6eba9d-0c50-429b-b80b-73a1d9f08442" providerId="ADAL" clId="{11301EE9-2B61-4426-B668-AB0166503A7B}" dt="2020-08-25T08:17:42.927" v="1760" actId="207"/>
        <pc:sldMkLst>
          <pc:docMk/>
          <pc:sldMk cId="966252224" sldId="259"/>
        </pc:sldMkLst>
        <pc:spChg chg="mod">
          <ac:chgData name="Du, Zhou (Nokia - FI/Espoo)" userId="0b6eba9d-0c50-429b-b80b-73a1d9f08442" providerId="ADAL" clId="{11301EE9-2B61-4426-B668-AB0166503A7B}" dt="2020-08-25T08:17:31.315" v="1759" actId="207"/>
          <ac:spMkLst>
            <pc:docMk/>
            <pc:sldMk cId="966252224" sldId="259"/>
            <ac:spMk id="2" creationId="{5FF113CC-DCC6-442B-882C-C2F53B02C618}"/>
          </ac:spMkLst>
        </pc:spChg>
        <pc:spChg chg="mod">
          <ac:chgData name="Du, Zhou (Nokia - FI/Espoo)" userId="0b6eba9d-0c50-429b-b80b-73a1d9f08442" providerId="ADAL" clId="{11301EE9-2B61-4426-B668-AB0166503A7B}" dt="2020-08-25T08:17:42.927" v="1760" actId="207"/>
          <ac:spMkLst>
            <pc:docMk/>
            <pc:sldMk cId="966252224" sldId="259"/>
            <ac:spMk id="3" creationId="{EC46E3E7-A505-4CD6-B9F3-5EAC927D6A63}"/>
          </ac:spMkLst>
        </pc:spChg>
      </pc:sldChg>
      <pc:sldChg chg="addSp delSp modSp add">
        <pc:chgData name="Du, Zhou (Nokia - FI/Espoo)" userId="0b6eba9d-0c50-429b-b80b-73a1d9f08442" providerId="ADAL" clId="{11301EE9-2B61-4426-B668-AB0166503A7B}" dt="2020-08-25T08:19:54.093" v="1880" actId="27636"/>
        <pc:sldMkLst>
          <pc:docMk/>
          <pc:sldMk cId="1759884692" sldId="260"/>
        </pc:sldMkLst>
        <pc:spChg chg="mod">
          <ac:chgData name="Du, Zhou (Nokia - FI/Espoo)" userId="0b6eba9d-0c50-429b-b80b-73a1d9f08442" providerId="ADAL" clId="{11301EE9-2B61-4426-B668-AB0166503A7B}" dt="2020-08-25T08:17:21.901" v="1758" actId="20577"/>
          <ac:spMkLst>
            <pc:docMk/>
            <pc:sldMk cId="1759884692" sldId="260"/>
            <ac:spMk id="2" creationId="{5FF113CC-DCC6-442B-882C-C2F53B02C618}"/>
          </ac:spMkLst>
        </pc:spChg>
        <pc:spChg chg="mod">
          <ac:chgData name="Du, Zhou (Nokia - FI/Espoo)" userId="0b6eba9d-0c50-429b-b80b-73a1d9f08442" providerId="ADAL" clId="{11301EE9-2B61-4426-B668-AB0166503A7B}" dt="2020-08-25T08:19:54.093" v="1880" actId="27636"/>
          <ac:spMkLst>
            <pc:docMk/>
            <pc:sldMk cId="1759884692" sldId="260"/>
            <ac:spMk id="3" creationId="{EC46E3E7-A505-4CD6-B9F3-5EAC927D6A63}"/>
          </ac:spMkLst>
        </pc:spChg>
        <pc:spChg chg="add del mod">
          <ac:chgData name="Du, Zhou (Nokia - FI/Espoo)" userId="0b6eba9d-0c50-429b-b80b-73a1d9f08442" providerId="ADAL" clId="{11301EE9-2B61-4426-B668-AB0166503A7B}" dt="2020-08-25T07:14:55.973" v="1714"/>
          <ac:spMkLst>
            <pc:docMk/>
            <pc:sldMk cId="1759884692" sldId="260"/>
            <ac:spMk id="4" creationId="{3C1F836C-C29F-4CA9-86BA-928B00E600F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2296A-94AE-499E-8EBA-38330B9BEE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629BAC-6750-4EC0-A801-E0F6B33E36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C4FECE-A05C-4141-8C7B-627A5559F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349B52-0365-443E-9DA4-FC0705997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0AD6D4-FBE0-4917-BC14-00100CF2B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323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D739C-1974-4C77-8D4F-DDFFFE071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975126-09BA-4C3D-B764-0DE08B69A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4DA10-00FC-4758-B4A1-ADC9130A3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8F447-7552-472E-90A4-0AAD090D5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AF13F-8959-48DE-B235-F278A0B99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11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229B2D-D7ED-41AA-B99A-A9C118B850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03FC27-692F-4C11-843A-004304D1BA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3A78F6-D5DC-47B8-8209-D4DB2E41A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3C3F3-5FAB-4E5F-8B52-BC0845C94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B2D95-75F6-47D7-B0FA-C9A005A97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26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9E3FE-E10A-4DE2-BB6E-8886CD625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E2E64-7D33-41C6-B3AF-8ED4CCEF7E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3B379-4D25-4B6E-ACB9-3E0450AC6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01DD4D-517D-404E-ACF4-BAEE04E1C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89A144-E945-40A6-8B3A-C16E2DD1E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19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4B78D-E8ED-4789-93F2-6E590B82B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030A5-FE98-42EC-85B1-C04A08F3A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4296C2-5DDF-4E5D-92B3-1A6241328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E860C-1303-455B-84C7-F77A34112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F9042-86F7-448D-9775-260D4E93B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35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2D501-304F-49F1-A76E-5787AFBD6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2064F-C24C-466D-BA48-C359621BF5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43440-7D19-4265-A7AD-72BCAB6625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0C674B-5BDE-4407-B9A7-3B2D0810A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0F66D3-291E-4F3E-BEFB-80CEF088D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F77D27-56A2-4B9E-AAB5-69A308709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684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64F74-F222-4F23-AEE9-9E97FD692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33876-1AB6-481B-9576-E88B47702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3DDA30-394E-4EF4-A93F-80C245C470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7DDDFF-E629-4C9F-A6BB-FCA4D78877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138574-8D33-4752-8942-4F0302E193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B7D8DB-A18F-49DF-A7C3-A9D2AE702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ACC745-46A8-4AB1-8822-73B49D2EF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75E0CF-879D-49E2-8FF2-6A5D026F5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256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98CCE-20CF-4884-BCCA-CD500842F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3F13E3-93D0-424E-9F09-9563227DA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5ADB58-E9EB-48DD-A37A-695DA4F71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311E41-50B7-4FDF-B615-F3F989C97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736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EA08F7-D7D9-4677-B008-75E075BDF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94975B-AE01-47AD-8E3B-6EF18EB52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F5B54F-BB15-4C6D-968E-C00A3CC4B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629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65EE8-EFB1-4A5F-A8B3-EDB752478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86425-FDB0-42EC-816D-71EB91C493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584E42-3B10-45F9-BE28-016A1A3C90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44553D-29D8-4EB3-8D8F-F035C934C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6B6172-D5E2-4774-846D-4A86EA427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8EA525-4EEE-4753-8777-54FE78BC1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8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159D0-EAD9-4E0C-A903-639912121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D44F4A-26C9-4A0E-8C40-E9FDDA04D9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61983-F072-408C-A5E3-D62ACA404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6E09B-9CD6-4DF9-91A5-8A5CB7E01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7B3749-D2E9-4838-A27B-9DA285E00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408C9-839D-46E9-8ECF-AA44A1892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362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63A2BE-9ABB-4E9C-B2C5-A03DBADB3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B83F07-6574-40FE-82FC-6C8696ED0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3FEE71-5DE5-425E-9C75-1146232D3E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47231-A4A3-4E44-AFC1-889A3414FEB4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2C80D1-981D-4FDB-A860-A1BA59E1FA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6736B-ECF7-4D94-8B14-2E9DD9CDAC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8111B-C29C-4417-ADF1-F73E6A037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12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A0E0A-87E6-48AB-ADF3-90C020D42A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7533" y="1395649"/>
            <a:ext cx="9939867" cy="1655763"/>
          </a:xfrm>
        </p:spPr>
        <p:txBody>
          <a:bodyPr/>
          <a:lstStyle/>
          <a:p>
            <a:r>
              <a:rPr lang="en-US" dirty="0"/>
              <a:t>WF on IAB-MT Tx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9170E9-6034-462B-9A95-F24A934707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2800" dirty="0"/>
          </a:p>
          <a:p>
            <a:r>
              <a:rPr lang="en-US" sz="2800" dirty="0"/>
              <a:t>Nokia, Nokia Shanghai Bell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B68BCE1-F208-46AC-965A-6E790EBB4DA9}"/>
              </a:ext>
            </a:extLst>
          </p:cNvPr>
          <p:cNvSpPr/>
          <p:nvPr/>
        </p:nvSpPr>
        <p:spPr>
          <a:xfrm>
            <a:off x="107504" y="15057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3GPP TSG-RAN WG4 Meeting # 96-e Electronic Meeting, 17-28 Aug. 2020</a:t>
            </a:r>
            <a:endParaRPr lang="zh-CN" altLang="zh-C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25D877-2EEC-47DD-88EA-2D8913AEA020}"/>
              </a:ext>
            </a:extLst>
          </p:cNvPr>
          <p:cNvSpPr txBox="1"/>
          <p:nvPr/>
        </p:nvSpPr>
        <p:spPr>
          <a:xfrm>
            <a:off x="10602003" y="150573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R4-2012745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5549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113CC-DCC6-442B-882C-C2F53B02C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733" y="365126"/>
            <a:ext cx="11336865" cy="887942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6E3E7-A505-4CD6-B9F3-5EAC927D6A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733" y="1470025"/>
            <a:ext cx="11336865" cy="465984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following contributions were provided and discussed in RAN4#96e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R4-2011031, IAB-MT Transmit signal quality, Ericsson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R4-2010951, </a:t>
            </a:r>
            <a:r>
              <a:rPr lang="en-US" dirty="0" err="1"/>
              <a:t>Futher</a:t>
            </a:r>
            <a:r>
              <a:rPr lang="en-US" dirty="0"/>
              <a:t> discussion on IAB-MT transmitted signal quality, ZTE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R4-2010296, IAB-MT transmit modulation quality, Nokia, Nokia Shanghai Bell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R4-2009789, TP for TR 38.809: IAB-MT Transmit signal quality, CATT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R4-2010912, IAB MT Tx Requirements, Qualcomm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R4-2011297, IAB-MT Tx emissions, Huawei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R4-2011033, IAB-MT unwanted emission for FR2 and FR1, Ericsson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R4-2010952, Further discussion on IAB-MT unwanted emission, ZTE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R4-2010298, TP to TR 38.809: IAB-MT unwanted emission requirements, Nokia, Nokia Shanghai Bell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R4-2009793, Discussion on IAB-MT unwanted emissions, CATT</a:t>
            </a:r>
          </a:p>
        </p:txBody>
      </p:sp>
    </p:spTree>
    <p:extLst>
      <p:ext uri="{BB962C8B-B14F-4D97-AF65-F5344CB8AC3E}">
        <p14:creationId xmlns:p14="http://schemas.microsoft.com/office/powerpoint/2010/main" val="1172881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113CC-DCC6-442B-882C-C2F53B02C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733" y="365126"/>
            <a:ext cx="11336865" cy="887942"/>
          </a:xfrm>
        </p:spPr>
        <p:txBody>
          <a:bodyPr/>
          <a:lstStyle/>
          <a:p>
            <a:r>
              <a:rPr lang="en-US" dirty="0"/>
              <a:t>WF on transmit signal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6E3E7-A505-4CD6-B9F3-5EAC927D6A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733" y="1470025"/>
            <a:ext cx="11336865" cy="4659842"/>
          </a:xfrm>
        </p:spPr>
        <p:txBody>
          <a:bodyPr>
            <a:normAutofit/>
          </a:bodyPr>
          <a:lstStyle/>
          <a:p>
            <a:r>
              <a:rPr lang="en-US" sz="2400" dirty="0"/>
              <a:t>Do not specify spectrum flatness, in-band emission, LO leakage and IQ-imbalance requirements for IAB-MT</a:t>
            </a:r>
          </a:p>
          <a:p>
            <a:endParaRPr lang="en-US" sz="2400" dirty="0"/>
          </a:p>
          <a:p>
            <a:r>
              <a:rPr lang="en-US" sz="2400" dirty="0"/>
              <a:t>EVM measurement procedure will be included in the core specification, but only during performance part of the WI</a:t>
            </a:r>
          </a:p>
          <a:p>
            <a:endParaRPr lang="en-US" sz="2400" dirty="0"/>
          </a:p>
          <a:p>
            <a:r>
              <a:rPr lang="en-US" sz="2400" dirty="0"/>
              <a:t>No further discussion in Rel-16 WI of IAB-MT as synchronization source impact on network performance and possible further work</a:t>
            </a:r>
          </a:p>
        </p:txBody>
      </p:sp>
    </p:spTree>
    <p:extLst>
      <p:ext uri="{BB962C8B-B14F-4D97-AF65-F5344CB8AC3E}">
        <p14:creationId xmlns:p14="http://schemas.microsoft.com/office/powerpoint/2010/main" val="966252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113CC-DCC6-442B-882C-C2F53B02C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733" y="365126"/>
            <a:ext cx="11336865" cy="887942"/>
          </a:xfrm>
        </p:spPr>
        <p:txBody>
          <a:bodyPr/>
          <a:lstStyle/>
          <a:p>
            <a:r>
              <a:rPr lang="en-US" dirty="0"/>
              <a:t>WF on unwanted emissions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6E3E7-A505-4CD6-B9F3-5EAC927D6A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733" y="1470025"/>
            <a:ext cx="11336865" cy="465984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400" dirty="0"/>
              <a:t>Scaling factor for LA IAB-MT type 1-O: </a:t>
            </a:r>
            <a:r>
              <a:rPr lang="en-US" altLang="zh-CN" sz="2400" dirty="0" err="1"/>
              <a:t>N</a:t>
            </a:r>
            <a:r>
              <a:rPr lang="en-US" altLang="zh-CN" sz="2400" baseline="-25000" dirty="0" err="1"/>
              <a:t>TXU,counted</a:t>
            </a:r>
            <a:r>
              <a:rPr lang="en-US" altLang="zh-CN" sz="2400" dirty="0"/>
              <a:t> = min(</a:t>
            </a:r>
            <a:r>
              <a:rPr lang="en-US" altLang="zh-CN" sz="2400" dirty="0" err="1"/>
              <a:t>N</a:t>
            </a:r>
            <a:r>
              <a:rPr lang="en-US" altLang="zh-CN" sz="2400" baseline="-25000" dirty="0" err="1"/>
              <a:t>TXU,active</a:t>
            </a:r>
            <a:r>
              <a:rPr lang="en-US" altLang="zh-CN" sz="2400" dirty="0"/>
              <a:t> , 8×N</a:t>
            </a:r>
            <a:r>
              <a:rPr lang="en-US" altLang="zh-CN" sz="2400" baseline="-25000" dirty="0"/>
              <a:t>cells</a:t>
            </a:r>
            <a:r>
              <a:rPr lang="en-US" altLang="zh-CN" sz="2400" dirty="0"/>
              <a:t>) (agreement in R4-2012616)</a:t>
            </a:r>
          </a:p>
          <a:p>
            <a:r>
              <a:rPr lang="en-US" sz="2400" dirty="0"/>
              <a:t>FR1 LA IAB-MT re-uses BS relative ACLR, absolute ACLR, OBUE, OOB boundary and general spurious emissions</a:t>
            </a:r>
          </a:p>
          <a:p>
            <a:r>
              <a:rPr lang="en-US" sz="2400" dirty="0"/>
              <a:t>FR2 LA IAB-MT re-uses BS absolute ACLR, OBUE, OOB boundary and general spurious emissions. Relative ACLR was already agreed previously (24 dB)</a:t>
            </a:r>
          </a:p>
          <a:p>
            <a:r>
              <a:rPr lang="en-US" sz="2400" dirty="0"/>
              <a:t>WA IAB-MT shall re-use WA </a:t>
            </a:r>
            <a:r>
              <a:rPr lang="en-US" sz="2400" dirty="0" err="1"/>
              <a:t>gNB</a:t>
            </a:r>
            <a:r>
              <a:rPr lang="en-US" sz="2400" dirty="0"/>
              <a:t> absolute ACLR, both category A and B</a:t>
            </a:r>
          </a:p>
          <a:p>
            <a:r>
              <a:rPr lang="en-US" sz="2400" dirty="0" err="1"/>
              <a:t>gNB</a:t>
            </a:r>
            <a:r>
              <a:rPr lang="en-US" sz="2400" dirty="0"/>
              <a:t> requirements are adopted for co-existence and co-location requirements, further clarifications are needed for co-location, to be included in the TP</a:t>
            </a:r>
            <a:endParaRPr lang="en-US" sz="2400" strike="sngStrike" dirty="0">
              <a:solidFill>
                <a:srgbClr val="FF0000"/>
              </a:solidFill>
            </a:endParaRPr>
          </a:p>
          <a:p>
            <a:r>
              <a:rPr lang="en-US" sz="2400" dirty="0"/>
              <a:t>Transmission in DL timeslot requires meeting </a:t>
            </a:r>
            <a:r>
              <a:rPr lang="en-US" sz="2400" dirty="0" err="1"/>
              <a:t>gNB</a:t>
            </a:r>
            <a:r>
              <a:rPr lang="en-US" sz="2400" dirty="0"/>
              <a:t> requirements, Will be captured in TP for TR and TS</a:t>
            </a:r>
          </a:p>
          <a:p>
            <a:r>
              <a:rPr lang="en-US" sz="2400" dirty="0"/>
              <a:t>Additional emission requirements will be specified based on </a:t>
            </a:r>
            <a:r>
              <a:rPr lang="en-US" sz="2400" dirty="0" err="1"/>
              <a:t>gNB</a:t>
            </a:r>
            <a:r>
              <a:rPr lang="en-US" sz="2400" dirty="0"/>
              <a:t> requirements, further revise the requirements if needed pending on RAN2 responses</a:t>
            </a:r>
          </a:p>
        </p:txBody>
      </p:sp>
    </p:spTree>
    <p:extLst>
      <p:ext uri="{BB962C8B-B14F-4D97-AF65-F5344CB8AC3E}">
        <p14:creationId xmlns:p14="http://schemas.microsoft.com/office/powerpoint/2010/main" val="1759884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5EF91AF809AE43A424EC0312E4EB1E" ma:contentTypeVersion="12" ma:contentTypeDescription="Create a new document." ma:contentTypeScope="" ma:versionID="080f632b1d75eb10d649980e927d089a">
  <xsd:schema xmlns:xsd="http://www.w3.org/2001/XMLSchema" xmlns:xs="http://www.w3.org/2001/XMLSchema" xmlns:p="http://schemas.microsoft.com/office/2006/metadata/properties" xmlns:ns3="71c5aaf6-e6ce-465b-b873-5148d2a4c105" xmlns:ns4="519aa99c-1cb5-4104-b3e5-ac8884ba5a7d" xmlns:ns5="936d0624-2001-4056-8050-3a07bbfa14f8" targetNamespace="http://schemas.microsoft.com/office/2006/metadata/properties" ma:root="true" ma:fieldsID="b603f113c13c4af0fc571a8510573497" ns3:_="" ns4:_="" ns5:_="">
    <xsd:import namespace="71c5aaf6-e6ce-465b-b873-5148d2a4c105"/>
    <xsd:import namespace="519aa99c-1cb5-4104-b3e5-ac8884ba5a7d"/>
    <xsd:import namespace="936d0624-2001-4056-8050-3a07bbfa14f8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SharingHintHash" minOccurs="0"/>
                <xsd:element ref="ns5:MediaServiceMetadata" minOccurs="0"/>
                <xsd:element ref="ns5:MediaServiceFastMetadata" minOccurs="0"/>
                <xsd:element ref="ns4:SharedWithUsers" minOccurs="0"/>
                <xsd:element ref="ns4:SharedWithDetails" minOccurs="0"/>
                <xsd:element ref="ns5:MediaServiceDateTaken" minOccurs="0"/>
                <xsd:element ref="ns5:MediaServiceAutoTags" minOccurs="0"/>
                <xsd:element ref="ns5:MediaServiceOCR" minOccurs="0"/>
                <xsd:element ref="ns5:MediaServiceGenerationTime" minOccurs="0"/>
                <xsd:element ref="ns5:MediaServiceEventHashCode" minOccurs="0"/>
                <xsd:element ref="ns5:MediaServiceAutoKeyPoints" minOccurs="0"/>
                <xsd:element ref="ns5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9aa99c-1cb5-4104-b3e5-ac8884ba5a7d" elementFormDefault="qualified">
    <xsd:import namespace="http://schemas.microsoft.com/office/2006/documentManagement/types"/>
    <xsd:import namespace="http://schemas.microsoft.com/office/infopath/2007/PartnerControls"/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6d0624-2001-4056-8050-3a07bbfa14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142AF9EF-1AF7-4136-9112-7115D380EF3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6F993D-0EDD-4C6F-A070-5AC956427953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B8A84EB3-0F9D-4D86-81C7-23494F4686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19aa99c-1cb5-4104-b3e5-ac8884ba5a7d"/>
    <ds:schemaRef ds:uri="936d0624-2001-4056-8050-3a07bbfa14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87B8350-5A3B-45E1-AA83-33E5BE62A3CD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31A967BF-24B0-4CB9-B6C1-3EFE9A255D4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353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Courier New</vt:lpstr>
      <vt:lpstr>Office Theme</vt:lpstr>
      <vt:lpstr>WF on IAB-MT Tx requirements</vt:lpstr>
      <vt:lpstr>Background</vt:lpstr>
      <vt:lpstr>WF on transmit signal quality</vt:lpstr>
      <vt:lpstr>WF on unwanted emissions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IAB-MT Tx requirements</dc:title>
  <dc:creator>Nokia</dc:creator>
  <cp:lastModifiedBy>Nokia</cp:lastModifiedBy>
  <cp:revision>5</cp:revision>
  <dcterms:created xsi:type="dcterms:W3CDTF">2020-08-25T06:28:18Z</dcterms:created>
  <dcterms:modified xsi:type="dcterms:W3CDTF">2020-08-25T08:20:07Z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0x010100A65EF91AF809AE43A424EC0312E4EB1E</vt:lpwstr>
  </property>
</Properties>
</file>