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0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59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55250" y="265294"/>
            <a:ext cx="5616624" cy="1080120"/>
          </a:xfrm>
        </p:spPr>
        <p:txBody>
          <a:bodyPr>
            <a:noAutofit/>
          </a:bodyPr>
          <a:lstStyle/>
          <a:p>
            <a:pPr algn="l"/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96-e </a:t>
            </a: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Electronic Meeting, 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17</a:t>
            </a:r>
            <a:r>
              <a:rPr lang="en-US" altLang="zh-CN" sz="20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– 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28</a:t>
            </a:r>
            <a:r>
              <a:rPr lang="en-US" altLang="zh-CN" sz="20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Aug, 2020</a:t>
            </a:r>
            <a:endParaRPr lang="zh-CN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855640" y="4581128"/>
            <a:ext cx="6400800" cy="744488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19536" y="1924939"/>
            <a:ext cx="86409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/>
              <a:t>Way forward on release independence aspects for NR Rel-16 </a:t>
            </a:r>
            <a:r>
              <a:rPr lang="en-US" altLang="zh-CN" sz="4000" dirty="0" smtClean="0"/>
              <a:t>Type II PMI and power imbalance</a:t>
            </a:r>
            <a:endParaRPr lang="zh-CN" alt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9480376" y="605299"/>
            <a:ext cx="1944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R4-2012687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sz="2800" dirty="0"/>
              <a:t>RP-192532, Revised WID: NR performance requirement enhancement, RAN#86, China </a:t>
            </a:r>
            <a:r>
              <a:rPr lang="en-GB" altLang="zh-CN" sz="2800" dirty="0"/>
              <a:t>Telecom</a:t>
            </a:r>
          </a:p>
          <a:p>
            <a:r>
              <a:rPr lang="en-US" altLang="zh-CN" sz="2800" dirty="0"/>
              <a:t>R4-2002390 </a:t>
            </a:r>
            <a:r>
              <a:rPr lang="en-US" altLang="zh-CN" sz="2800" dirty="0"/>
              <a:t>WF on release independence aspects for UE demodulation and CSI reporting </a:t>
            </a:r>
            <a:r>
              <a:rPr lang="en-US" altLang="zh-CN" sz="2800" dirty="0"/>
              <a:t>requirements, Huawei, HiSilicon, RAN4#94e</a:t>
            </a:r>
          </a:p>
          <a:p>
            <a:r>
              <a:rPr lang="en-US" altLang="zh-CN" sz="2800" dirty="0" smtClean="0"/>
              <a:t>R4-2005545 </a:t>
            </a:r>
            <a:r>
              <a:rPr lang="en-US" altLang="zh-CN" sz="2800" dirty="0"/>
              <a:t>WF on release independence aspects for UE demodulation and CSI reporting requirements, Huawei, HiSilicon, </a:t>
            </a:r>
            <a:r>
              <a:rPr lang="en-US" altLang="zh-CN" sz="2800" dirty="0" smtClean="0"/>
              <a:t>RAN4#95e</a:t>
            </a:r>
            <a:endParaRPr lang="en-US" altLang="zh-CN" sz="2800" dirty="0"/>
          </a:p>
          <a:p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98025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11318" y="116632"/>
            <a:ext cx="8229600" cy="1143000"/>
          </a:xfrm>
        </p:spPr>
        <p:txBody>
          <a:bodyPr>
            <a:normAutofit/>
          </a:bodyPr>
          <a:lstStyle/>
          <a:p>
            <a:r>
              <a:rPr lang="en-GB" altLang="zh-CN" dirty="0" smtClean="0"/>
              <a:t>Release independence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7408" y="1556792"/>
            <a:ext cx="10513168" cy="4525963"/>
          </a:xfrm>
        </p:spPr>
        <p:txBody>
          <a:bodyPr>
            <a:normAutofit/>
          </a:bodyPr>
          <a:lstStyle/>
          <a:p>
            <a:r>
              <a:rPr lang="en-GB" altLang="zh-CN" dirty="0" smtClean="0"/>
              <a:t>PMI </a:t>
            </a:r>
            <a:r>
              <a:rPr lang="en-GB" altLang="zh-CN" dirty="0"/>
              <a:t>reporting requirements for Rel-15 type II codebook</a:t>
            </a:r>
            <a:endParaRPr lang="zh-CN" altLang="zh-CN" dirty="0"/>
          </a:p>
          <a:p>
            <a:pPr lvl="1"/>
            <a:r>
              <a:rPr lang="en-GB" altLang="zh-CN" dirty="0"/>
              <a:t>Option 1: </a:t>
            </a:r>
            <a:r>
              <a:rPr lang="en-GB" altLang="zh-CN" dirty="0" smtClean="0"/>
              <a:t>Release independent from </a:t>
            </a:r>
            <a:r>
              <a:rPr lang="en-GB" altLang="zh-CN" dirty="0" smtClean="0"/>
              <a:t>Rel-15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Option 2: Not release independent from </a:t>
            </a:r>
            <a:r>
              <a:rPr lang="en-GB" altLang="zh-CN" dirty="0" smtClean="0"/>
              <a:t>Rel-15</a:t>
            </a:r>
            <a:endParaRPr lang="zh-CN" altLang="zh-CN" dirty="0" smtClean="0"/>
          </a:p>
          <a:p>
            <a:pPr lvl="0"/>
            <a:r>
              <a:rPr lang="en-GB" altLang="zh-CN" dirty="0" smtClean="0"/>
              <a:t>Issue 1-2: Release independent issue for CA/EN-DC power imbalance requirements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Option </a:t>
            </a:r>
            <a:r>
              <a:rPr lang="en-GB" altLang="zh-CN" dirty="0"/>
              <a:t>1: Release independent from </a:t>
            </a:r>
            <a:r>
              <a:rPr lang="en-GB" altLang="zh-CN" dirty="0" smtClean="0"/>
              <a:t>Rel-15</a:t>
            </a:r>
            <a:endParaRPr lang="en-GB" altLang="zh-CN" dirty="0" smtClean="0"/>
          </a:p>
          <a:p>
            <a:pPr lvl="1"/>
            <a:r>
              <a:rPr lang="en-GB" altLang="zh-CN" dirty="0" smtClean="0"/>
              <a:t>Option 2: Not release independent from </a:t>
            </a:r>
            <a:r>
              <a:rPr lang="en-GB" altLang="zh-CN" dirty="0" smtClean="0"/>
              <a:t>Rel-15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6403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2229</TotalTime>
  <Words>129</Words>
  <Application>Microsoft Office PowerPoint</Application>
  <PresentationFormat>宽屏</PresentationFormat>
  <Paragraphs>15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主题</vt:lpstr>
      <vt:lpstr>3GPP TSG-RAN WG4 Meeting #96-e  Electronic Meeting, 17th – 28th Aug, 2020</vt:lpstr>
      <vt:lpstr>Background</vt:lpstr>
      <vt:lpstr>Release independence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187</cp:revision>
  <dcterms:created xsi:type="dcterms:W3CDTF">2016-01-12T08:39:50Z</dcterms:created>
  <dcterms:modified xsi:type="dcterms:W3CDTF">2020-08-26T23:55:16Z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(3)BaDDfCl3OuUo+FL50qVWvNc1PmPqfkTwfGuuUAWGno0TrASNEd203tn6CbL/FfsnvgIifzPS
XMn7yfRIYLB6t4BpEFepcI8cin8LXSm9mUfzZHai73vUUGsBtZmDMSd8qmgYhIvcAhHi3cX2
hjaSyaOT7IbSPawrKwxXa/h3+JZjTt7NMkw7fPsyXth6qGS+0RruXOcYl3iFYC7YN2M9DNju
b2vxrK9HeOZOCYqQru</vt:lpwstr>
  </property>
  <property fmtid="{D5CDD505-2E9C-101B-9397-08002B2CF9AE}" pid="3" name="_2015_ms_pID_7253431">
    <vt:lpwstr>tMZ4p7kjkeQpUldceAKUjEUoZyL1F+aTlKv4NRt9RNXV4MQe0K+Q5R
hbaRBr79SgXnapNxBOHZ+32Pk4BIvfIAz6dCdh3jETWgITYpF1aM7aVjY20cZK/r+SjMWmL9
UXKkKnWisUHusRUk/B930F2FtMkkHUpoM+Di3fbMLDMiauMShE/g5y/Pz4MiL1f00nk5yUjU
x2a0DbYTY7ltN77S5fGe2HVtrtivx2CRtz4w</vt:lpwstr>
  </property>
  <property fmtid="{D5CDD505-2E9C-101B-9397-08002B2CF9AE}" pid="4" name="_2015_ms_pID_7253432">
    <vt:lpwstr>jW4uAM/vhSyGs/y6ccSqkNcT2Czp2Qk93GEr
XknPjQPfFBQ/9J0bAOYld76LFjK9GaE2OhBc14WzoKHDuVxuHdY=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1580798114</vt:lpwstr>
  </property>
</Properties>
</file>