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26"/>
  </p:notesMasterIdLst>
  <p:sldIdLst>
    <p:sldId id="256" r:id="rId7"/>
    <p:sldId id="332" r:id="rId8"/>
    <p:sldId id="333" r:id="rId9"/>
    <p:sldId id="334" r:id="rId10"/>
    <p:sldId id="354" r:id="rId11"/>
    <p:sldId id="357" r:id="rId12"/>
    <p:sldId id="358" r:id="rId13"/>
    <p:sldId id="330" r:id="rId14"/>
    <p:sldId id="340" r:id="rId15"/>
    <p:sldId id="359" r:id="rId16"/>
    <p:sldId id="361" r:id="rId17"/>
    <p:sldId id="362" r:id="rId18"/>
    <p:sldId id="344" r:id="rId19"/>
    <p:sldId id="363" r:id="rId20"/>
    <p:sldId id="368" r:id="rId21"/>
    <p:sldId id="364" r:id="rId22"/>
    <p:sldId id="365" r:id="rId23"/>
    <p:sldId id="366" r:id="rId24"/>
    <p:sldId id="36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Moderator" initials="AM" lastIdx="1" clrIdx="1">
    <p:extLst>
      <p:ext uri="{19B8F6BF-5375-455C-9EA6-DF929625EA0E}">
        <p15:presenceInfo xmlns:p15="http://schemas.microsoft.com/office/powerpoint/2012/main" userId="Moderator" providerId="None"/>
      </p:ext>
    </p:extLst>
  </p:cmAuthor>
  <p:cmAuthor id="3" name="Mueller, Axel (Nokia - FR/Paris-Saclay)" initials="MA(-F" lastIdx="1" clrIdx="2">
    <p:extLst>
      <p:ext uri="{19B8F6BF-5375-455C-9EA6-DF929625EA0E}">
        <p15:presenceInfo xmlns:p15="http://schemas.microsoft.com/office/powerpoint/2012/main" userId="S::axel.mueller@nokia-bell-labs.com::6b065ed8-40bf-4bd7-b1e4-242bb2fb76f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48" autoAdjust="0"/>
    <p:restoredTop sz="91728" autoAdjust="0"/>
  </p:normalViewPr>
  <p:slideViewPr>
    <p:cSldViewPr>
      <p:cViewPr varScale="1">
        <p:scale>
          <a:sx n="101" d="100"/>
          <a:sy n="101" d="100"/>
        </p:scale>
        <p:origin x="239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0E19D1CA-5F1A-4DBC-9843-27945195F254}"/>
    <pc:docChg chg="undo custSel addSld delSld modSld">
      <pc:chgData name="Mueller, Axel (Nokia - FR/Paris-Saclay)" userId="6b065ed8-40bf-4bd7-b1e4-242bb2fb76f9" providerId="ADAL" clId="{0E19D1CA-5F1A-4DBC-9843-27945195F254}" dt="2020-08-25T17:57:56.868" v="372" actId="13926"/>
      <pc:docMkLst>
        <pc:docMk/>
      </pc:docMkLst>
      <pc:sldChg chg="modSp">
        <pc:chgData name="Mueller, Axel (Nokia - FR/Paris-Saclay)" userId="6b065ed8-40bf-4bd7-b1e4-242bb2fb76f9" providerId="ADAL" clId="{0E19D1CA-5F1A-4DBC-9843-27945195F254}" dt="2020-08-25T17:51:20.569" v="350" actId="207"/>
        <pc:sldMkLst>
          <pc:docMk/>
          <pc:sldMk cId="1605875411" sldId="330"/>
        </pc:sldMkLst>
        <pc:graphicFrameChg chg="modGraphic">
          <ac:chgData name="Mueller, Axel (Nokia - FR/Paris-Saclay)" userId="6b065ed8-40bf-4bd7-b1e4-242bb2fb76f9" providerId="ADAL" clId="{0E19D1CA-5F1A-4DBC-9843-27945195F254}" dt="2020-08-25T17:51:20.569" v="350" actId="207"/>
          <ac:graphicFrameMkLst>
            <pc:docMk/>
            <pc:sldMk cId="1605875411" sldId="330"/>
            <ac:graphicFrameMk id="6" creationId="{F3619A60-106B-43EC-9C6D-950FB5FCEFC7}"/>
          </ac:graphicFrameMkLst>
        </pc:graphicFrameChg>
      </pc:sldChg>
      <pc:sldChg chg="modSp">
        <pc:chgData name="Mueller, Axel (Nokia - FR/Paris-Saclay)" userId="6b065ed8-40bf-4bd7-b1e4-242bb2fb76f9" providerId="ADAL" clId="{0E19D1CA-5F1A-4DBC-9843-27945195F254}" dt="2020-08-25T17:50:51.544" v="349" actId="20577"/>
        <pc:sldMkLst>
          <pc:docMk/>
          <pc:sldMk cId="839112101" sldId="354"/>
        </pc:sldMkLst>
        <pc:spChg chg="mod">
          <ac:chgData name="Mueller, Axel (Nokia - FR/Paris-Saclay)" userId="6b065ed8-40bf-4bd7-b1e4-242bb2fb76f9" providerId="ADAL" clId="{0E19D1CA-5F1A-4DBC-9843-27945195F254}" dt="2020-08-25T17:50:51.544" v="349" actId="20577"/>
          <ac:spMkLst>
            <pc:docMk/>
            <pc:sldMk cId="839112101" sldId="354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47:57.453" v="336" actId="13926"/>
        <pc:sldMkLst>
          <pc:docMk/>
          <pc:sldMk cId="3004321530" sldId="355"/>
        </pc:sldMkLst>
        <pc:spChg chg="mod">
          <ac:chgData name="Mueller, Axel (Nokia - FR/Paris-Saclay)" userId="6b065ed8-40bf-4bd7-b1e4-242bb2fb76f9" providerId="ADAL" clId="{0E19D1CA-5F1A-4DBC-9843-27945195F254}" dt="2020-08-25T17:47:57.453" v="336" actId="13926"/>
          <ac:spMkLst>
            <pc:docMk/>
            <pc:sldMk cId="3004321530" sldId="355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29:06.258" v="33" actId="20577"/>
        <pc:sldMkLst>
          <pc:docMk/>
          <pc:sldMk cId="3734579256" sldId="356"/>
        </pc:sldMkLst>
        <pc:spChg chg="mod">
          <ac:chgData name="Mueller, Axel (Nokia - FR/Paris-Saclay)" userId="6b065ed8-40bf-4bd7-b1e4-242bb2fb76f9" providerId="ADAL" clId="{0E19D1CA-5F1A-4DBC-9843-27945195F254}" dt="2020-08-25T17:29:06.258" v="33" actId="20577"/>
          <ac:spMkLst>
            <pc:docMk/>
            <pc:sldMk cId="3734579256" sldId="356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49:17.163" v="338" actId="27636"/>
        <pc:sldMkLst>
          <pc:docMk/>
          <pc:sldMk cId="1446073442" sldId="357"/>
        </pc:sldMkLst>
        <pc:spChg chg="mod">
          <ac:chgData name="Mueller, Axel (Nokia - FR/Paris-Saclay)" userId="6b065ed8-40bf-4bd7-b1e4-242bb2fb76f9" providerId="ADAL" clId="{0E19D1CA-5F1A-4DBC-9843-27945195F254}" dt="2020-08-25T17:49:17.163" v="338" actId="27636"/>
          <ac:spMkLst>
            <pc:docMk/>
            <pc:sldMk cId="1446073442" sldId="357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31:00.733" v="72" actId="13926"/>
        <pc:sldMkLst>
          <pc:docMk/>
          <pc:sldMk cId="1870683686" sldId="359"/>
        </pc:sldMkLst>
        <pc:spChg chg="mod">
          <ac:chgData name="Mueller, Axel (Nokia - FR/Paris-Saclay)" userId="6b065ed8-40bf-4bd7-b1e4-242bb2fb76f9" providerId="ADAL" clId="{0E19D1CA-5F1A-4DBC-9843-27945195F254}" dt="2020-08-25T17:31:00.733" v="72" actId="13926"/>
          <ac:spMkLst>
            <pc:docMk/>
            <pc:sldMk cId="1870683686" sldId="359"/>
            <ac:spMk id="3" creationId="{C3063EF5-06CA-4968-A3A4-27A948244291}"/>
          </ac:spMkLst>
        </pc:spChg>
      </pc:sldChg>
      <pc:sldChg chg="delSp modSp">
        <pc:chgData name="Mueller, Axel (Nokia - FR/Paris-Saclay)" userId="6b065ed8-40bf-4bd7-b1e4-242bb2fb76f9" providerId="ADAL" clId="{0E19D1CA-5F1A-4DBC-9843-27945195F254}" dt="2020-08-25T17:54:20.724" v="368" actId="1076"/>
        <pc:sldMkLst>
          <pc:docMk/>
          <pc:sldMk cId="1504558730" sldId="361"/>
        </pc:sldMkLst>
        <pc:spChg chg="mod">
          <ac:chgData name="Mueller, Axel (Nokia - FR/Paris-Saclay)" userId="6b065ed8-40bf-4bd7-b1e4-242bb2fb76f9" providerId="ADAL" clId="{0E19D1CA-5F1A-4DBC-9843-27945195F254}" dt="2020-08-25T17:53:55.215" v="359" actId="13926"/>
          <ac:spMkLst>
            <pc:docMk/>
            <pc:sldMk cId="1504558730" sldId="361"/>
            <ac:spMk id="3" creationId="{C3063EF5-06CA-4968-A3A4-27A948244291}"/>
          </ac:spMkLst>
        </pc:spChg>
        <pc:graphicFrameChg chg="mod modGraphic">
          <ac:chgData name="Mueller, Axel (Nokia - FR/Paris-Saclay)" userId="6b065ed8-40bf-4bd7-b1e4-242bb2fb76f9" providerId="ADAL" clId="{0E19D1CA-5F1A-4DBC-9843-27945195F254}" dt="2020-08-25T17:54:20.724" v="368" actId="1076"/>
          <ac:graphicFrameMkLst>
            <pc:docMk/>
            <pc:sldMk cId="1504558730" sldId="361"/>
            <ac:graphicFrameMk id="5" creationId="{C121ED7D-5EF0-400B-A4BF-8D268F1C6950}"/>
          </ac:graphicFrameMkLst>
        </pc:graphicFrameChg>
        <pc:graphicFrameChg chg="del">
          <ac:chgData name="Mueller, Axel (Nokia - FR/Paris-Saclay)" userId="6b065ed8-40bf-4bd7-b1e4-242bb2fb76f9" providerId="ADAL" clId="{0E19D1CA-5F1A-4DBC-9843-27945195F254}" dt="2020-08-25T17:53:32.904" v="353" actId="478"/>
          <ac:graphicFrameMkLst>
            <pc:docMk/>
            <pc:sldMk cId="1504558730" sldId="361"/>
            <ac:graphicFrameMk id="6" creationId="{8F4BFDA8-A854-43EF-ADEB-C1C5DEA796CF}"/>
          </ac:graphicFrameMkLst>
        </pc:graphicFrameChg>
        <pc:graphicFrameChg chg="del">
          <ac:chgData name="Mueller, Axel (Nokia - FR/Paris-Saclay)" userId="6b065ed8-40bf-4bd7-b1e4-242bb2fb76f9" providerId="ADAL" clId="{0E19D1CA-5F1A-4DBC-9843-27945195F254}" dt="2020-08-25T17:53:36.034" v="354" actId="478"/>
          <ac:graphicFrameMkLst>
            <pc:docMk/>
            <pc:sldMk cId="1504558730" sldId="361"/>
            <ac:graphicFrameMk id="7" creationId="{07B10B5E-ABF2-41A5-9243-07DCBA2640D2}"/>
          </ac:graphicFrameMkLst>
        </pc:graphicFrameChg>
      </pc:sldChg>
      <pc:sldChg chg="modSp">
        <pc:chgData name="Mueller, Axel (Nokia - FR/Paris-Saclay)" userId="6b065ed8-40bf-4bd7-b1e4-242bb2fb76f9" providerId="ADAL" clId="{0E19D1CA-5F1A-4DBC-9843-27945195F254}" dt="2020-08-25T17:37:12.403" v="332" actId="20577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0E19D1CA-5F1A-4DBC-9843-27945195F254}" dt="2020-08-25T17:37:12.403" v="332" actId="20577"/>
          <ac:spMkLst>
            <pc:docMk/>
            <pc:sldMk cId="3747769102" sldId="363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37:35.403" v="334"/>
        <pc:sldMkLst>
          <pc:docMk/>
          <pc:sldMk cId="3875272805" sldId="364"/>
        </pc:sldMkLst>
        <pc:spChg chg="mod">
          <ac:chgData name="Mueller, Axel (Nokia - FR/Paris-Saclay)" userId="6b065ed8-40bf-4bd7-b1e4-242bb2fb76f9" providerId="ADAL" clId="{0E19D1CA-5F1A-4DBC-9843-27945195F254}" dt="2020-08-25T17:37:35.403" v="334"/>
          <ac:spMkLst>
            <pc:docMk/>
            <pc:sldMk cId="3875272805" sldId="364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56:49.476" v="370" actId="13926"/>
        <pc:sldMkLst>
          <pc:docMk/>
          <pc:sldMk cId="290314970" sldId="365"/>
        </pc:sldMkLst>
        <pc:spChg chg="mod">
          <ac:chgData name="Mueller, Axel (Nokia - FR/Paris-Saclay)" userId="6b065ed8-40bf-4bd7-b1e4-242bb2fb76f9" providerId="ADAL" clId="{0E19D1CA-5F1A-4DBC-9843-27945195F254}" dt="2020-08-25T17:56:49.476" v="370" actId="13926"/>
          <ac:spMkLst>
            <pc:docMk/>
            <pc:sldMk cId="290314970" sldId="365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57:56.868" v="372" actId="13926"/>
        <pc:sldMkLst>
          <pc:docMk/>
          <pc:sldMk cId="3153541519" sldId="367"/>
        </pc:sldMkLst>
        <pc:graphicFrameChg chg="modGraphic">
          <ac:chgData name="Mueller, Axel (Nokia - FR/Paris-Saclay)" userId="6b065ed8-40bf-4bd7-b1e4-242bb2fb76f9" providerId="ADAL" clId="{0E19D1CA-5F1A-4DBC-9843-27945195F254}" dt="2020-08-25T17:57:56.868" v="372" actId="13926"/>
          <ac:graphicFrameMkLst>
            <pc:docMk/>
            <pc:sldMk cId="3153541519" sldId="367"/>
            <ac:graphicFrameMk id="5" creationId="{DF0A3EA6-6130-4E40-9682-DEEF6B77EE19}"/>
          </ac:graphicFrameMkLst>
        </pc:graphicFrameChg>
      </pc:sldChg>
      <pc:sldChg chg="add del">
        <pc:chgData name="Mueller, Axel (Nokia - FR/Paris-Saclay)" userId="6b065ed8-40bf-4bd7-b1e4-242bb2fb76f9" providerId="ADAL" clId="{0E19D1CA-5F1A-4DBC-9843-27945195F254}" dt="2020-08-25T17:28:41.403" v="6"/>
        <pc:sldMkLst>
          <pc:docMk/>
          <pc:sldMk cId="1317686688" sldId="368"/>
        </pc:sldMkLst>
      </pc:sldChg>
    </pc:docChg>
  </pc:docChgLst>
  <pc:docChgLst>
    <pc:chgData name="Mueller, Axel (Nokia - FR/Paris-Saclay)" userId="6b065ed8-40bf-4bd7-b1e4-242bb2fb76f9" providerId="ADAL" clId="{2085B705-AA9D-4B91-A3A3-EB1A55B00360}"/>
    <pc:docChg chg="undo custSel delSld modSld">
      <pc:chgData name="Mueller, Axel (Nokia - FR/Paris-Saclay)" userId="6b065ed8-40bf-4bd7-b1e4-242bb2fb76f9" providerId="ADAL" clId="{2085B705-AA9D-4B91-A3A3-EB1A55B00360}" dt="2020-08-26T18:43:31.124" v="164" actId="403"/>
      <pc:docMkLst>
        <pc:docMk/>
      </pc:docMkLst>
      <pc:sldChg chg="modSp">
        <pc:chgData name="Mueller, Axel (Nokia - FR/Paris-Saclay)" userId="6b065ed8-40bf-4bd7-b1e4-242bb2fb76f9" providerId="ADAL" clId="{2085B705-AA9D-4B91-A3A3-EB1A55B00360}" dt="2020-08-26T18:34:37.671" v="0" actId="6549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2085B705-AA9D-4B91-A3A3-EB1A55B00360}" dt="2020-08-26T18:34:37.671" v="0" actId="6549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3:31.124" v="164" actId="403"/>
        <pc:sldMkLst>
          <pc:docMk/>
          <pc:sldMk cId="1605875411" sldId="330"/>
        </pc:sldMkLst>
        <pc:graphicFrameChg chg="modGraphic">
          <ac:chgData name="Mueller, Axel (Nokia - FR/Paris-Saclay)" userId="6b065ed8-40bf-4bd7-b1e4-242bb2fb76f9" providerId="ADAL" clId="{2085B705-AA9D-4B91-A3A3-EB1A55B00360}" dt="2020-08-26T18:43:31.124" v="164" actId="403"/>
          <ac:graphicFrameMkLst>
            <pc:docMk/>
            <pc:sldMk cId="1605875411" sldId="330"/>
            <ac:graphicFrameMk id="6" creationId="{F3619A60-106B-43EC-9C6D-950FB5FCEFC7}"/>
          </ac:graphicFrameMkLst>
        </pc:graphicFrameChg>
      </pc:sldChg>
      <pc:sldChg chg="modSp">
        <pc:chgData name="Mueller, Axel (Nokia - FR/Paris-Saclay)" userId="6b065ed8-40bf-4bd7-b1e4-242bb2fb76f9" providerId="ADAL" clId="{2085B705-AA9D-4B91-A3A3-EB1A55B00360}" dt="2020-08-26T18:35:34.503" v="11" actId="13926"/>
        <pc:sldMkLst>
          <pc:docMk/>
          <pc:sldMk cId="3723471719" sldId="334"/>
        </pc:sldMkLst>
        <pc:spChg chg="mod">
          <ac:chgData name="Mueller, Axel (Nokia - FR/Paris-Saclay)" userId="6b065ed8-40bf-4bd7-b1e4-242bb2fb76f9" providerId="ADAL" clId="{2085B705-AA9D-4B91-A3A3-EB1A55B00360}" dt="2020-08-26T18:35:34.503" v="11" actId="13926"/>
          <ac:spMkLst>
            <pc:docMk/>
            <pc:sldMk cId="3723471719" sldId="334"/>
            <ac:spMk id="3" creationId="{CEEE3967-5931-4678-811B-C8B43E27CAD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36:28.331" v="27" actId="13926"/>
        <pc:sldMkLst>
          <pc:docMk/>
          <pc:sldMk cId="839112101" sldId="354"/>
        </pc:sldMkLst>
        <pc:spChg chg="mod">
          <ac:chgData name="Mueller, Axel (Nokia - FR/Paris-Saclay)" userId="6b065ed8-40bf-4bd7-b1e4-242bb2fb76f9" providerId="ADAL" clId="{2085B705-AA9D-4B91-A3A3-EB1A55B00360}" dt="2020-08-26T18:36:28.331" v="27" actId="13926"/>
          <ac:spMkLst>
            <pc:docMk/>
            <pc:sldMk cId="839112101" sldId="354"/>
            <ac:spMk id="3" creationId="{2235DBF7-E55E-4B31-89B5-C53236D71351}"/>
          </ac:spMkLst>
        </pc:spChg>
      </pc:sldChg>
      <pc:sldChg chg="modSp del">
        <pc:chgData name="Mueller, Axel (Nokia - FR/Paris-Saclay)" userId="6b065ed8-40bf-4bd7-b1e4-242bb2fb76f9" providerId="ADAL" clId="{2085B705-AA9D-4B91-A3A3-EB1A55B00360}" dt="2020-08-26T18:36:37.150" v="29" actId="2696"/>
        <pc:sldMkLst>
          <pc:docMk/>
          <pc:sldMk cId="3004321530" sldId="355"/>
        </pc:sldMkLst>
        <pc:spChg chg="mod">
          <ac:chgData name="Mueller, Axel (Nokia - FR/Paris-Saclay)" userId="6b065ed8-40bf-4bd7-b1e4-242bb2fb76f9" providerId="ADAL" clId="{2085B705-AA9D-4B91-A3A3-EB1A55B00360}" dt="2020-08-26T18:35:48.980" v="13"/>
          <ac:spMkLst>
            <pc:docMk/>
            <pc:sldMk cId="3004321530" sldId="355"/>
            <ac:spMk id="3" creationId="{2235DBF7-E55E-4B31-89B5-C53236D71351}"/>
          </ac:spMkLst>
        </pc:spChg>
      </pc:sldChg>
      <pc:sldChg chg="modSp del">
        <pc:chgData name="Mueller, Axel (Nokia - FR/Paris-Saclay)" userId="6b065ed8-40bf-4bd7-b1e4-242bb2fb76f9" providerId="ADAL" clId="{2085B705-AA9D-4B91-A3A3-EB1A55B00360}" dt="2020-08-26T18:36:37.146" v="28" actId="2696"/>
        <pc:sldMkLst>
          <pc:docMk/>
          <pc:sldMk cId="3734579256" sldId="356"/>
        </pc:sldMkLst>
        <pc:spChg chg="mod">
          <ac:chgData name="Mueller, Axel (Nokia - FR/Paris-Saclay)" userId="6b065ed8-40bf-4bd7-b1e4-242bb2fb76f9" providerId="ADAL" clId="{2085B705-AA9D-4B91-A3A3-EB1A55B00360}" dt="2020-08-26T18:36:11.002" v="20" actId="27636"/>
          <ac:spMkLst>
            <pc:docMk/>
            <pc:sldMk cId="3734579256" sldId="356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3:12.870" v="162" actId="20577"/>
        <pc:sldMkLst>
          <pc:docMk/>
          <pc:sldMk cId="1446073442" sldId="357"/>
        </pc:sldMkLst>
        <pc:spChg chg="mod">
          <ac:chgData name="Mueller, Axel (Nokia - FR/Paris-Saclay)" userId="6b065ed8-40bf-4bd7-b1e4-242bb2fb76f9" providerId="ADAL" clId="{2085B705-AA9D-4B91-A3A3-EB1A55B00360}" dt="2020-08-26T18:43:12.870" v="162" actId="20577"/>
          <ac:spMkLst>
            <pc:docMk/>
            <pc:sldMk cId="1446073442" sldId="357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36:52.252" v="32" actId="13926"/>
        <pc:sldMkLst>
          <pc:docMk/>
          <pc:sldMk cId="651365267" sldId="358"/>
        </pc:sldMkLst>
        <pc:spChg chg="mod">
          <ac:chgData name="Mueller, Axel (Nokia - FR/Paris-Saclay)" userId="6b065ed8-40bf-4bd7-b1e4-242bb2fb76f9" providerId="ADAL" clId="{2085B705-AA9D-4B91-A3A3-EB1A55B00360}" dt="2020-08-26T18:36:52.252" v="32" actId="13926"/>
          <ac:spMkLst>
            <pc:docMk/>
            <pc:sldMk cId="651365267" sldId="358"/>
            <ac:spMk id="3" creationId="{6B5BF179-CEE1-46A5-9DE6-92F452E2F42E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37:26.126" v="36" actId="13926"/>
        <pc:sldMkLst>
          <pc:docMk/>
          <pc:sldMk cId="1870683686" sldId="359"/>
        </pc:sldMkLst>
        <pc:spChg chg="mod">
          <ac:chgData name="Mueller, Axel (Nokia - FR/Paris-Saclay)" userId="6b065ed8-40bf-4bd7-b1e4-242bb2fb76f9" providerId="ADAL" clId="{2085B705-AA9D-4B91-A3A3-EB1A55B00360}" dt="2020-08-26T18:37:26.126" v="36" actId="13926"/>
          <ac:spMkLst>
            <pc:docMk/>
            <pc:sldMk cId="1870683686" sldId="359"/>
            <ac:spMk id="3" creationId="{C3063EF5-06CA-4968-A3A4-27A94824429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37:41.506" v="39" actId="1076"/>
        <pc:sldMkLst>
          <pc:docMk/>
          <pc:sldMk cId="1504558730" sldId="361"/>
        </pc:sldMkLst>
        <pc:spChg chg="mod">
          <ac:chgData name="Mueller, Axel (Nokia - FR/Paris-Saclay)" userId="6b065ed8-40bf-4bd7-b1e4-242bb2fb76f9" providerId="ADAL" clId="{2085B705-AA9D-4B91-A3A3-EB1A55B00360}" dt="2020-08-26T18:37:38.052" v="38" actId="13926"/>
          <ac:spMkLst>
            <pc:docMk/>
            <pc:sldMk cId="1504558730" sldId="361"/>
            <ac:spMk id="3" creationId="{C3063EF5-06CA-4968-A3A4-27A948244291}"/>
          </ac:spMkLst>
        </pc:spChg>
        <pc:graphicFrameChg chg="mod">
          <ac:chgData name="Mueller, Axel (Nokia - FR/Paris-Saclay)" userId="6b065ed8-40bf-4bd7-b1e4-242bb2fb76f9" providerId="ADAL" clId="{2085B705-AA9D-4B91-A3A3-EB1A55B00360}" dt="2020-08-26T18:37:41.506" v="39" actId="1076"/>
          <ac:graphicFrameMkLst>
            <pc:docMk/>
            <pc:sldMk cId="1504558730" sldId="361"/>
            <ac:graphicFrameMk id="5" creationId="{C121ED7D-5EF0-400B-A4BF-8D268F1C6950}"/>
          </ac:graphicFrameMkLst>
        </pc:graphicFrameChg>
      </pc:sldChg>
      <pc:sldChg chg="modSp">
        <pc:chgData name="Mueller, Axel (Nokia - FR/Paris-Saclay)" userId="6b065ed8-40bf-4bd7-b1e4-242bb2fb76f9" providerId="ADAL" clId="{2085B705-AA9D-4B91-A3A3-EB1A55B00360}" dt="2020-08-26T18:37:55.900" v="41" actId="13926"/>
        <pc:sldMkLst>
          <pc:docMk/>
          <pc:sldMk cId="1927266759" sldId="362"/>
        </pc:sldMkLst>
        <pc:spChg chg="mod">
          <ac:chgData name="Mueller, Axel (Nokia - FR/Paris-Saclay)" userId="6b065ed8-40bf-4bd7-b1e4-242bb2fb76f9" providerId="ADAL" clId="{2085B705-AA9D-4B91-A3A3-EB1A55B00360}" dt="2020-08-26T18:37:55.900" v="41" actId="13926"/>
          <ac:spMkLst>
            <pc:docMk/>
            <pc:sldMk cId="1927266759" sldId="362"/>
            <ac:spMk id="3" creationId="{C3063EF5-06CA-4968-A3A4-27A94824429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2:58.646" v="161" actId="1076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2085B705-AA9D-4B91-A3A3-EB1A55B00360}" dt="2020-08-26T18:42:54.122" v="160" actId="27636"/>
          <ac:spMkLst>
            <pc:docMk/>
            <pc:sldMk cId="3747769102" sldId="363"/>
            <ac:spMk id="3" creationId="{68C19F4A-0DC8-4933-9CE6-25460625EDA3}"/>
          </ac:spMkLst>
        </pc:spChg>
        <pc:graphicFrameChg chg="mod modGraphic">
          <ac:chgData name="Mueller, Axel (Nokia - FR/Paris-Saclay)" userId="6b065ed8-40bf-4bd7-b1e4-242bb2fb76f9" providerId="ADAL" clId="{2085B705-AA9D-4B91-A3A3-EB1A55B00360}" dt="2020-08-26T18:42:58.646" v="161" actId="1076"/>
          <ac:graphicFrameMkLst>
            <pc:docMk/>
            <pc:sldMk cId="3747769102" sldId="363"/>
            <ac:graphicFrameMk id="5" creationId="{6B8AF3B3-26FC-4FC2-9CD8-912A9E8C6FD0}"/>
          </ac:graphicFrameMkLst>
        </pc:graphicFrameChg>
      </pc:sldChg>
      <pc:sldChg chg="modSp">
        <pc:chgData name="Mueller, Axel (Nokia - FR/Paris-Saclay)" userId="6b065ed8-40bf-4bd7-b1e4-242bb2fb76f9" providerId="ADAL" clId="{2085B705-AA9D-4B91-A3A3-EB1A55B00360}" dt="2020-08-26T18:40:22.486" v="109" actId="6549"/>
        <pc:sldMkLst>
          <pc:docMk/>
          <pc:sldMk cId="3875272805" sldId="364"/>
        </pc:sldMkLst>
        <pc:spChg chg="mod">
          <ac:chgData name="Mueller, Axel (Nokia - FR/Paris-Saclay)" userId="6b065ed8-40bf-4bd7-b1e4-242bb2fb76f9" providerId="ADAL" clId="{2085B705-AA9D-4B91-A3A3-EB1A55B00360}" dt="2020-08-26T18:40:22.486" v="109" actId="6549"/>
          <ac:spMkLst>
            <pc:docMk/>
            <pc:sldMk cId="3875272805" sldId="364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0:31.868" v="111" actId="13926"/>
        <pc:sldMkLst>
          <pc:docMk/>
          <pc:sldMk cId="290314970" sldId="365"/>
        </pc:sldMkLst>
        <pc:spChg chg="mod">
          <ac:chgData name="Mueller, Axel (Nokia - FR/Paris-Saclay)" userId="6b065ed8-40bf-4bd7-b1e4-242bb2fb76f9" providerId="ADAL" clId="{2085B705-AA9D-4B91-A3A3-EB1A55B00360}" dt="2020-08-26T18:40:31.868" v="111" actId="13926"/>
          <ac:spMkLst>
            <pc:docMk/>
            <pc:sldMk cId="290314970" sldId="365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0:42.879" v="113" actId="13926"/>
        <pc:sldMkLst>
          <pc:docMk/>
          <pc:sldMk cId="1318589627" sldId="366"/>
        </pc:sldMkLst>
        <pc:spChg chg="mod">
          <ac:chgData name="Mueller, Axel (Nokia - FR/Paris-Saclay)" userId="6b065ed8-40bf-4bd7-b1e4-242bb2fb76f9" providerId="ADAL" clId="{2085B705-AA9D-4B91-A3A3-EB1A55B00360}" dt="2020-08-26T18:40:42.879" v="113" actId="13926"/>
          <ac:spMkLst>
            <pc:docMk/>
            <pc:sldMk cId="1318589627" sldId="366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2:30.670" v="154" actId="1076"/>
        <pc:sldMkLst>
          <pc:docMk/>
          <pc:sldMk cId="3153541519" sldId="367"/>
        </pc:sldMkLst>
        <pc:spChg chg="mod">
          <ac:chgData name="Mueller, Axel (Nokia - FR/Paris-Saclay)" userId="6b065ed8-40bf-4bd7-b1e4-242bb2fb76f9" providerId="ADAL" clId="{2085B705-AA9D-4B91-A3A3-EB1A55B00360}" dt="2020-08-26T18:42:26.347" v="153" actId="27636"/>
          <ac:spMkLst>
            <pc:docMk/>
            <pc:sldMk cId="3153541519" sldId="367"/>
            <ac:spMk id="3" creationId="{68C19F4A-0DC8-4933-9CE6-25460625EDA3}"/>
          </ac:spMkLst>
        </pc:spChg>
        <pc:graphicFrameChg chg="mod modGraphic">
          <ac:chgData name="Mueller, Axel (Nokia - FR/Paris-Saclay)" userId="6b065ed8-40bf-4bd7-b1e4-242bb2fb76f9" providerId="ADAL" clId="{2085B705-AA9D-4B91-A3A3-EB1A55B00360}" dt="2020-08-26T18:42:30.670" v="154" actId="1076"/>
          <ac:graphicFrameMkLst>
            <pc:docMk/>
            <pc:sldMk cId="3153541519" sldId="367"/>
            <ac:graphicFrameMk id="5" creationId="{DF0A3EA6-6130-4E40-9682-DEEF6B77EE19}"/>
          </ac:graphicFrameMkLst>
        </pc:graphicFrameChg>
      </pc:sldChg>
      <pc:sldChg chg="modSp">
        <pc:chgData name="Mueller, Axel (Nokia - FR/Paris-Saclay)" userId="6b065ed8-40bf-4bd7-b1e4-242bb2fb76f9" providerId="ADAL" clId="{2085B705-AA9D-4B91-A3A3-EB1A55B00360}" dt="2020-08-26T18:39:40.734" v="86" actId="6549"/>
        <pc:sldMkLst>
          <pc:docMk/>
          <pc:sldMk cId="3333692766" sldId="368"/>
        </pc:sldMkLst>
        <pc:spChg chg="mod">
          <ac:chgData name="Mueller, Axel (Nokia - FR/Paris-Saclay)" userId="6b065ed8-40bf-4bd7-b1e4-242bb2fb76f9" providerId="ADAL" clId="{2085B705-AA9D-4B91-A3A3-EB1A55B00360}" dt="2020-08-26T18:39:40.734" v="86" actId="6549"/>
          <ac:spMkLst>
            <pc:docMk/>
            <pc:sldMk cId="3333692766" sldId="368"/>
            <ac:spMk id="3" creationId="{68C19F4A-0DC8-4933-9CE6-25460625EDA3}"/>
          </ac:spMkLst>
        </pc:spChg>
      </pc:sldChg>
    </pc:docChg>
  </pc:docChgLst>
  <pc:docChgLst>
    <pc:chgData name="Mueller, Axel (Nokia - FR/Paris-Saclay)" userId="6b065ed8-40bf-4bd7-b1e4-242bb2fb76f9" providerId="ADAL" clId="{43DCF0DC-838E-4054-BB3B-2CF0E6D91263}"/>
    <pc:docChg chg="modSld">
      <pc:chgData name="Mueller, Axel (Nokia - FR/Paris-Saclay)" userId="6b065ed8-40bf-4bd7-b1e4-242bb2fb76f9" providerId="ADAL" clId="{43DCF0DC-838E-4054-BB3B-2CF0E6D91263}" dt="2020-08-26T07:01:43.102" v="4" actId="20577"/>
      <pc:docMkLst>
        <pc:docMk/>
      </pc:docMkLst>
      <pc:sldChg chg="modSp">
        <pc:chgData name="Mueller, Axel (Nokia - FR/Paris-Saclay)" userId="6b065ed8-40bf-4bd7-b1e4-242bb2fb76f9" providerId="ADAL" clId="{43DCF0DC-838E-4054-BB3B-2CF0E6D91263}" dt="2020-08-26T07:01:43.102" v="4" actId="20577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43DCF0DC-838E-4054-BB3B-2CF0E6D91263}" dt="2020-08-26T07:01:43.102" v="4" actId="20577"/>
          <ac:spMkLst>
            <pc:docMk/>
            <pc:sldMk cId="3747769102" sldId="363"/>
            <ac:spMk id="3" creationId="{68C19F4A-0DC8-4933-9CE6-25460625EDA3}"/>
          </ac:spMkLst>
        </pc:spChg>
      </pc:sldChg>
    </pc:docChg>
  </pc:docChgLst>
  <pc:docChgLst>
    <pc:chgData name="Mueller, Axel (Nokia - FR/Paris-Saclay)" userId="6b065ed8-40bf-4bd7-b1e4-242bb2fb76f9" providerId="ADAL" clId="{0D1FA69D-74CD-4F0F-8317-9FA089250CB3}"/>
    <pc:docChg chg="undo custSel addSld delSld modSld">
      <pc:chgData name="Mueller, Axel (Nokia - FR/Paris-Saclay)" userId="6b065ed8-40bf-4bd7-b1e4-242bb2fb76f9" providerId="ADAL" clId="{0D1FA69D-74CD-4F0F-8317-9FA089250CB3}" dt="2020-06-04T01:15:08.007" v="463" actId="2696"/>
      <pc:docMkLst>
        <pc:docMk/>
      </pc:docMkLst>
      <pc:sldChg chg="modSp">
        <pc:chgData name="Mueller, Axel (Nokia - FR/Paris-Saclay)" userId="6b065ed8-40bf-4bd7-b1e4-242bb2fb76f9" providerId="ADAL" clId="{0D1FA69D-74CD-4F0F-8317-9FA089250CB3}" dt="2020-06-04T00:50:59.291" v="0" actId="6549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0D1FA69D-74CD-4F0F-8317-9FA089250CB3}" dt="2020-06-04T00:50:59.291" v="0" actId="6549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0:52:35.937" v="23" actId="6549"/>
        <pc:sldMkLst>
          <pc:docMk/>
          <pc:sldMk cId="3723471719" sldId="334"/>
        </pc:sldMkLst>
        <pc:spChg chg="mod">
          <ac:chgData name="Mueller, Axel (Nokia - FR/Paris-Saclay)" userId="6b065ed8-40bf-4bd7-b1e4-242bb2fb76f9" providerId="ADAL" clId="{0D1FA69D-74CD-4F0F-8317-9FA089250CB3}" dt="2020-06-04T00:52:35.937" v="23" actId="6549"/>
          <ac:spMkLst>
            <pc:docMk/>
            <pc:sldMk cId="3723471719" sldId="334"/>
            <ac:spMk id="3" creationId="{CEEE3967-5931-4678-811B-C8B43E27CAD1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0:54:57.224" v="115" actId="20577"/>
        <pc:sldMkLst>
          <pc:docMk/>
          <pc:sldMk cId="2753784833" sldId="335"/>
        </pc:sldMkLst>
        <pc:spChg chg="mod">
          <ac:chgData name="Mueller, Axel (Nokia - FR/Paris-Saclay)" userId="6b065ed8-40bf-4bd7-b1e4-242bb2fb76f9" providerId="ADAL" clId="{0D1FA69D-74CD-4F0F-8317-9FA089250CB3}" dt="2020-06-04T00:54:57.224" v="115" actId="20577"/>
          <ac:spMkLst>
            <pc:docMk/>
            <pc:sldMk cId="2753784833" sldId="335"/>
            <ac:spMk id="3" creationId="{BE5F62D7-4E30-48AD-8AB2-8D4B95BC95F1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0:56:31.248" v="179" actId="20577"/>
        <pc:sldMkLst>
          <pc:docMk/>
          <pc:sldMk cId="2534444611" sldId="336"/>
        </pc:sldMkLst>
        <pc:spChg chg="mod">
          <ac:chgData name="Mueller, Axel (Nokia - FR/Paris-Saclay)" userId="6b065ed8-40bf-4bd7-b1e4-242bb2fb76f9" providerId="ADAL" clId="{0D1FA69D-74CD-4F0F-8317-9FA089250CB3}" dt="2020-06-04T00:56:31.248" v="179" actId="20577"/>
          <ac:spMkLst>
            <pc:docMk/>
            <pc:sldMk cId="2534444611" sldId="336"/>
            <ac:spMk id="3" creationId="{84CB7D2A-8041-43B2-84F8-ED9596360AD9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00:09.416" v="238" actId="1076"/>
        <pc:sldMkLst>
          <pc:docMk/>
          <pc:sldMk cId="2571750554" sldId="338"/>
        </pc:sldMkLst>
        <pc:spChg chg="mod">
          <ac:chgData name="Mueller, Axel (Nokia - FR/Paris-Saclay)" userId="6b065ed8-40bf-4bd7-b1e4-242bb2fb76f9" providerId="ADAL" clId="{0D1FA69D-74CD-4F0F-8317-9FA089250CB3}" dt="2020-06-04T01:00:05.509" v="237" actId="6549"/>
          <ac:spMkLst>
            <pc:docMk/>
            <pc:sldMk cId="2571750554" sldId="338"/>
            <ac:spMk id="3" creationId="{3A1A1A74-3DD3-448F-9B5C-3DAFA0BEB8B4}"/>
          </ac:spMkLst>
        </pc:spChg>
        <pc:graphicFrameChg chg="mod modGraphic">
          <ac:chgData name="Mueller, Axel (Nokia - FR/Paris-Saclay)" userId="6b065ed8-40bf-4bd7-b1e4-242bb2fb76f9" providerId="ADAL" clId="{0D1FA69D-74CD-4F0F-8317-9FA089250CB3}" dt="2020-06-04T01:00:09.416" v="238" actId="1076"/>
          <ac:graphicFrameMkLst>
            <pc:docMk/>
            <pc:sldMk cId="2571750554" sldId="338"/>
            <ac:graphicFrameMk id="7" creationId="{67497ADA-9ED5-4A52-8FDE-F52C9C1B0E63}"/>
          </ac:graphicFrameMkLst>
        </pc:graphicFrameChg>
      </pc:sldChg>
      <pc:sldChg chg="modSp">
        <pc:chgData name="Mueller, Axel (Nokia - FR/Paris-Saclay)" userId="6b065ed8-40bf-4bd7-b1e4-242bb2fb76f9" providerId="ADAL" clId="{0D1FA69D-74CD-4F0F-8317-9FA089250CB3}" dt="2020-06-04T01:00:29.747" v="241" actId="20577"/>
        <pc:sldMkLst>
          <pc:docMk/>
          <pc:sldMk cId="2170918088" sldId="339"/>
        </pc:sldMkLst>
        <pc:spChg chg="mod">
          <ac:chgData name="Mueller, Axel (Nokia - FR/Paris-Saclay)" userId="6b065ed8-40bf-4bd7-b1e4-242bb2fb76f9" providerId="ADAL" clId="{0D1FA69D-74CD-4F0F-8317-9FA089250CB3}" dt="2020-06-04T01:00:29.747" v="241" actId="20577"/>
          <ac:spMkLst>
            <pc:docMk/>
            <pc:sldMk cId="2170918088" sldId="339"/>
            <ac:spMk id="3" creationId="{3523B550-7350-4F48-9C53-EF7F1FDEF3BC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07:07.829" v="309" actId="113"/>
        <pc:sldMkLst>
          <pc:docMk/>
          <pc:sldMk cId="259098956" sldId="341"/>
        </pc:sldMkLst>
        <pc:spChg chg="mod">
          <ac:chgData name="Mueller, Axel (Nokia - FR/Paris-Saclay)" userId="6b065ed8-40bf-4bd7-b1e4-242bb2fb76f9" providerId="ADAL" clId="{0D1FA69D-74CD-4F0F-8317-9FA089250CB3}" dt="2020-06-04T01:07:07.829" v="309" actId="113"/>
          <ac:spMkLst>
            <pc:docMk/>
            <pc:sldMk cId="259098956" sldId="341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03:06.095" v="270" actId="6549"/>
        <pc:sldMkLst>
          <pc:docMk/>
          <pc:sldMk cId="3795300960" sldId="342"/>
        </pc:sldMkLst>
        <pc:spChg chg="mod">
          <ac:chgData name="Mueller, Axel (Nokia - FR/Paris-Saclay)" userId="6b065ed8-40bf-4bd7-b1e4-242bb2fb76f9" providerId="ADAL" clId="{0D1FA69D-74CD-4F0F-8317-9FA089250CB3}" dt="2020-06-04T01:01:44.606" v="251" actId="20577"/>
          <ac:spMkLst>
            <pc:docMk/>
            <pc:sldMk cId="3795300960" sldId="342"/>
            <ac:spMk id="2" creationId="{E8FE4DA5-085E-49E4-893D-2517E8D40A44}"/>
          </ac:spMkLst>
        </pc:spChg>
        <pc:spChg chg="mod">
          <ac:chgData name="Mueller, Axel (Nokia - FR/Paris-Saclay)" userId="6b065ed8-40bf-4bd7-b1e4-242bb2fb76f9" providerId="ADAL" clId="{0D1FA69D-74CD-4F0F-8317-9FA089250CB3}" dt="2020-06-04T01:03:06.095" v="270" actId="6549"/>
          <ac:spMkLst>
            <pc:docMk/>
            <pc:sldMk cId="3795300960" sldId="342"/>
            <ac:spMk id="3" creationId="{90FEB1A2-A710-404D-BD87-270271DA8607}"/>
          </ac:spMkLst>
        </pc:spChg>
        <pc:graphicFrameChg chg="mod">
          <ac:chgData name="Mueller, Axel (Nokia - FR/Paris-Saclay)" userId="6b065ed8-40bf-4bd7-b1e4-242bb2fb76f9" providerId="ADAL" clId="{0D1FA69D-74CD-4F0F-8317-9FA089250CB3}" dt="2020-06-04T01:02:50.369" v="267" actId="1076"/>
          <ac:graphicFrameMkLst>
            <pc:docMk/>
            <pc:sldMk cId="3795300960" sldId="342"/>
            <ac:graphicFrameMk id="5" creationId="{CBAE683F-8501-4D2D-9F1E-0EE825854B00}"/>
          </ac:graphicFrameMkLst>
        </pc:graphicFrameChg>
        <pc:graphicFrameChg chg="mod">
          <ac:chgData name="Mueller, Axel (Nokia - FR/Paris-Saclay)" userId="6b065ed8-40bf-4bd7-b1e4-242bb2fb76f9" providerId="ADAL" clId="{0D1FA69D-74CD-4F0F-8317-9FA089250CB3}" dt="2020-06-04T01:02:58.411" v="269" actId="1076"/>
          <ac:graphicFrameMkLst>
            <pc:docMk/>
            <pc:sldMk cId="3795300960" sldId="342"/>
            <ac:graphicFrameMk id="6" creationId="{B9FEB569-F393-4568-A063-557947051E99}"/>
          </ac:graphicFrameMkLst>
        </pc:graphicFrameChg>
        <pc:graphicFrameChg chg="mod">
          <ac:chgData name="Mueller, Axel (Nokia - FR/Paris-Saclay)" userId="6b065ed8-40bf-4bd7-b1e4-242bb2fb76f9" providerId="ADAL" clId="{0D1FA69D-74CD-4F0F-8317-9FA089250CB3}" dt="2020-06-04T01:02:53.688" v="268" actId="1076"/>
          <ac:graphicFrameMkLst>
            <pc:docMk/>
            <pc:sldMk cId="3795300960" sldId="342"/>
            <ac:graphicFrameMk id="8" creationId="{03CE4191-F817-40E7-8D61-8E1069E60A7D}"/>
          </ac:graphicFrameMkLst>
        </pc:graphicFrameChg>
      </pc:sldChg>
      <pc:sldChg chg="modSp">
        <pc:chgData name="Mueller, Axel (Nokia - FR/Paris-Saclay)" userId="6b065ed8-40bf-4bd7-b1e4-242bb2fb76f9" providerId="ADAL" clId="{0D1FA69D-74CD-4F0F-8317-9FA089250CB3}" dt="2020-06-04T01:05:44.570" v="308" actId="6549"/>
        <pc:sldMkLst>
          <pc:docMk/>
          <pc:sldMk cId="2961382612" sldId="343"/>
        </pc:sldMkLst>
        <pc:spChg chg="mod">
          <ac:chgData name="Mueller, Axel (Nokia - FR/Paris-Saclay)" userId="6b065ed8-40bf-4bd7-b1e4-242bb2fb76f9" providerId="ADAL" clId="{0D1FA69D-74CD-4F0F-8317-9FA089250CB3}" dt="2020-06-04T01:05:44.570" v="308" actId="6549"/>
          <ac:spMkLst>
            <pc:docMk/>
            <pc:sldMk cId="2961382612" sldId="343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10:23.461" v="413" actId="6549"/>
        <pc:sldMkLst>
          <pc:docMk/>
          <pc:sldMk cId="260722815" sldId="345"/>
        </pc:sldMkLst>
        <pc:spChg chg="mod">
          <ac:chgData name="Mueller, Axel (Nokia - FR/Paris-Saclay)" userId="6b065ed8-40bf-4bd7-b1e4-242bb2fb76f9" providerId="ADAL" clId="{0D1FA69D-74CD-4F0F-8317-9FA089250CB3}" dt="2020-06-04T01:10:23.461" v="413" actId="6549"/>
          <ac:spMkLst>
            <pc:docMk/>
            <pc:sldMk cId="260722815" sldId="345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11:28.639" v="439" actId="20577"/>
        <pc:sldMkLst>
          <pc:docMk/>
          <pc:sldMk cId="4157386101" sldId="346"/>
        </pc:sldMkLst>
        <pc:spChg chg="mod">
          <ac:chgData name="Mueller, Axel (Nokia - FR/Paris-Saclay)" userId="6b065ed8-40bf-4bd7-b1e4-242bb2fb76f9" providerId="ADAL" clId="{0D1FA69D-74CD-4F0F-8317-9FA089250CB3}" dt="2020-06-04T01:11:28.639" v="439" actId="20577"/>
          <ac:spMkLst>
            <pc:docMk/>
            <pc:sldMk cId="4157386101" sldId="346"/>
            <ac:spMk id="2" creationId="{E8FE4DA5-085E-49E4-893D-2517E8D40A44}"/>
          </ac:spMkLst>
        </pc:spChg>
        <pc:spChg chg="mod">
          <ac:chgData name="Mueller, Axel (Nokia - FR/Paris-Saclay)" userId="6b065ed8-40bf-4bd7-b1e4-242bb2fb76f9" providerId="ADAL" clId="{0D1FA69D-74CD-4F0F-8317-9FA089250CB3}" dt="2020-06-04T01:10:31.269" v="414" actId="13926"/>
          <ac:spMkLst>
            <pc:docMk/>
            <pc:sldMk cId="4157386101" sldId="346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14:16.008" v="462" actId="6549"/>
        <pc:sldMkLst>
          <pc:docMk/>
          <pc:sldMk cId="3877303084" sldId="348"/>
        </pc:sldMkLst>
        <pc:spChg chg="mod">
          <ac:chgData name="Mueller, Axel (Nokia - FR/Paris-Saclay)" userId="6b065ed8-40bf-4bd7-b1e4-242bb2fb76f9" providerId="ADAL" clId="{0D1FA69D-74CD-4F0F-8317-9FA089250CB3}" dt="2020-06-04T01:14:16.008" v="462" actId="6549"/>
          <ac:spMkLst>
            <pc:docMk/>
            <pc:sldMk cId="3877303084" sldId="348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13:54.978" v="459" actId="6549"/>
        <pc:sldMkLst>
          <pc:docMk/>
          <pc:sldMk cId="859011147" sldId="349"/>
        </pc:sldMkLst>
        <pc:spChg chg="mod">
          <ac:chgData name="Mueller, Axel (Nokia - FR/Paris-Saclay)" userId="6b065ed8-40bf-4bd7-b1e4-242bb2fb76f9" providerId="ADAL" clId="{0D1FA69D-74CD-4F0F-8317-9FA089250CB3}" dt="2020-06-04T01:13:54.978" v="459" actId="6549"/>
          <ac:spMkLst>
            <pc:docMk/>
            <pc:sldMk cId="859011147" sldId="349"/>
            <ac:spMk id="3" creationId="{90FEB1A2-A710-404D-BD87-270271DA8607}"/>
          </ac:spMkLst>
        </pc:spChg>
      </pc:sldChg>
      <pc:sldChg chg="modSp del">
        <pc:chgData name="Mueller, Axel (Nokia - FR/Paris-Saclay)" userId="6b065ed8-40bf-4bd7-b1e4-242bb2fb76f9" providerId="ADAL" clId="{0D1FA69D-74CD-4F0F-8317-9FA089250CB3}" dt="2020-06-04T00:55:02.357" v="116" actId="2696"/>
        <pc:sldMkLst>
          <pc:docMk/>
          <pc:sldMk cId="145246032" sldId="350"/>
        </pc:sldMkLst>
        <pc:spChg chg="mod">
          <ac:chgData name="Mueller, Axel (Nokia - FR/Paris-Saclay)" userId="6b065ed8-40bf-4bd7-b1e4-242bb2fb76f9" providerId="ADAL" clId="{0D1FA69D-74CD-4F0F-8317-9FA089250CB3}" dt="2020-06-04T00:54:13.722" v="102" actId="27636"/>
          <ac:spMkLst>
            <pc:docMk/>
            <pc:sldMk cId="145246032" sldId="350"/>
            <ac:spMk id="3" creationId="{BE5F62D7-4E30-48AD-8AB2-8D4B95BC95F1}"/>
          </ac:spMkLst>
        </pc:spChg>
      </pc:sldChg>
      <pc:sldChg chg="del">
        <pc:chgData name="Mueller, Axel (Nokia - FR/Paris-Saclay)" userId="6b065ed8-40bf-4bd7-b1e4-242bb2fb76f9" providerId="ADAL" clId="{0D1FA69D-74CD-4F0F-8317-9FA089250CB3}" dt="2020-06-04T00:56:42.319" v="180" actId="2696"/>
        <pc:sldMkLst>
          <pc:docMk/>
          <pc:sldMk cId="2499904366" sldId="351"/>
        </pc:sldMkLst>
      </pc:sldChg>
      <pc:sldChg chg="del">
        <pc:chgData name="Mueller, Axel (Nokia - FR/Paris-Saclay)" userId="6b065ed8-40bf-4bd7-b1e4-242bb2fb76f9" providerId="ADAL" clId="{0D1FA69D-74CD-4F0F-8317-9FA089250CB3}" dt="2020-06-04T00:59:31.674" v="214" actId="2696"/>
        <pc:sldMkLst>
          <pc:docMk/>
          <pc:sldMk cId="680906791" sldId="352"/>
        </pc:sldMkLst>
      </pc:sldChg>
      <pc:sldChg chg="modSp">
        <pc:chgData name="Mueller, Axel (Nokia - FR/Paris-Saclay)" userId="6b065ed8-40bf-4bd7-b1e4-242bb2fb76f9" providerId="ADAL" clId="{0D1FA69D-74CD-4F0F-8317-9FA089250CB3}" dt="2020-06-04T01:03:12.223" v="271" actId="6549"/>
        <pc:sldMkLst>
          <pc:docMk/>
          <pc:sldMk cId="426415880" sldId="353"/>
        </pc:sldMkLst>
        <pc:spChg chg="mod">
          <ac:chgData name="Mueller, Axel (Nokia - FR/Paris-Saclay)" userId="6b065ed8-40bf-4bd7-b1e4-242bb2fb76f9" providerId="ADAL" clId="{0D1FA69D-74CD-4F0F-8317-9FA089250CB3}" dt="2020-06-04T01:01:58.332" v="257" actId="20577"/>
          <ac:spMkLst>
            <pc:docMk/>
            <pc:sldMk cId="426415880" sldId="353"/>
            <ac:spMk id="2" creationId="{E8FE4DA5-085E-49E4-893D-2517E8D40A44}"/>
          </ac:spMkLst>
        </pc:spChg>
        <pc:spChg chg="mod">
          <ac:chgData name="Mueller, Axel (Nokia - FR/Paris-Saclay)" userId="6b065ed8-40bf-4bd7-b1e4-242bb2fb76f9" providerId="ADAL" clId="{0D1FA69D-74CD-4F0F-8317-9FA089250CB3}" dt="2020-06-04T01:03:12.223" v="271" actId="6549"/>
          <ac:spMkLst>
            <pc:docMk/>
            <pc:sldMk cId="426415880" sldId="353"/>
            <ac:spMk id="3" creationId="{90FEB1A2-A710-404D-BD87-270271DA8607}"/>
          </ac:spMkLst>
        </pc:spChg>
      </pc:sldChg>
      <pc:sldChg chg="modSp del">
        <pc:chgData name="Mueller, Axel (Nokia - FR/Paris-Saclay)" userId="6b065ed8-40bf-4bd7-b1e4-242bb2fb76f9" providerId="ADAL" clId="{0D1FA69D-74CD-4F0F-8317-9FA089250CB3}" dt="2020-06-04T01:15:08.007" v="463" actId="2696"/>
        <pc:sldMkLst>
          <pc:docMk/>
          <pc:sldMk cId="114538653" sldId="354"/>
        </pc:sldMkLst>
        <pc:spChg chg="mod">
          <ac:chgData name="Mueller, Axel (Nokia - FR/Paris-Saclay)" userId="6b065ed8-40bf-4bd7-b1e4-242bb2fb76f9" providerId="ADAL" clId="{0D1FA69D-74CD-4F0F-8317-9FA089250CB3}" dt="2020-06-04T01:04:41.479" v="293" actId="27636"/>
          <ac:spMkLst>
            <pc:docMk/>
            <pc:sldMk cId="114538653" sldId="354"/>
            <ac:spMk id="3" creationId="{90FEB1A2-A710-404D-BD87-270271DA8607}"/>
          </ac:spMkLst>
        </pc:spChg>
      </pc:sldChg>
      <pc:sldChg chg="del">
        <pc:chgData name="Mueller, Axel (Nokia - FR/Paris-Saclay)" userId="6b065ed8-40bf-4bd7-b1e4-242bb2fb76f9" providerId="ADAL" clId="{0D1FA69D-74CD-4F0F-8317-9FA089250CB3}" dt="2020-06-04T00:51:03.626" v="1" actId="2696"/>
        <pc:sldMkLst>
          <pc:docMk/>
          <pc:sldMk cId="72500026" sldId="355"/>
        </pc:sldMkLst>
      </pc:sldChg>
      <pc:sldChg chg="modSp">
        <pc:chgData name="Mueller, Axel (Nokia - FR/Paris-Saclay)" userId="6b065ed8-40bf-4bd7-b1e4-242bb2fb76f9" providerId="ADAL" clId="{0D1FA69D-74CD-4F0F-8317-9FA089250CB3}" dt="2020-06-04T00:59:21.311" v="213" actId="13926"/>
        <pc:sldMkLst>
          <pc:docMk/>
          <pc:sldMk cId="1850324529" sldId="356"/>
        </pc:sldMkLst>
        <pc:spChg chg="mod">
          <ac:chgData name="Mueller, Axel (Nokia - FR/Paris-Saclay)" userId="6b065ed8-40bf-4bd7-b1e4-242bb2fb76f9" providerId="ADAL" clId="{0D1FA69D-74CD-4F0F-8317-9FA089250CB3}" dt="2020-06-04T00:59:21.311" v="213" actId="13926"/>
          <ac:spMkLst>
            <pc:docMk/>
            <pc:sldMk cId="1850324529" sldId="356"/>
            <ac:spMk id="3" creationId="{EC865DAB-CC9F-4DB6-AAFF-F211D532FCFE}"/>
          </ac:spMkLst>
        </pc:spChg>
      </pc:sldChg>
      <pc:sldChg chg="modSp add del">
        <pc:chgData name="Mueller, Axel (Nokia - FR/Paris-Saclay)" userId="6b065ed8-40bf-4bd7-b1e4-242bb2fb76f9" providerId="ADAL" clId="{0D1FA69D-74CD-4F0F-8317-9FA089250CB3}" dt="2020-06-04T01:13:48.675" v="458" actId="2696"/>
        <pc:sldMkLst>
          <pc:docMk/>
          <pc:sldMk cId="1035587061" sldId="357"/>
        </pc:sldMkLst>
        <pc:spChg chg="mod">
          <ac:chgData name="Mueller, Axel (Nokia - FR/Paris-Saclay)" userId="6b065ed8-40bf-4bd7-b1e4-242bb2fb76f9" providerId="ADAL" clId="{0D1FA69D-74CD-4F0F-8317-9FA089250CB3}" dt="2020-06-04T01:12:33.537" v="445" actId="27636"/>
          <ac:spMkLst>
            <pc:docMk/>
            <pc:sldMk cId="1035587061" sldId="357"/>
            <ac:spMk id="3" creationId="{90FEB1A2-A710-404D-BD87-270271DA8607}"/>
          </ac:spMkLst>
        </pc:spChg>
      </pc:sldChg>
    </pc:docChg>
  </pc:docChgLst>
  <pc:docChgLst>
    <pc:chgData name="Mueller, Axel (Nokia - FR/Paris-Saclay)" userId="6b065ed8-40bf-4bd7-b1e4-242bb2fb76f9" providerId="ADAL" clId="{45ECB469-050F-4C44-8F4C-1A1CFC0E56EE}"/>
    <pc:docChg chg="undo redo custSel addSld delSld modSld sldOrd">
      <pc:chgData name="Mueller, Axel (Nokia - FR/Paris-Saclay)" userId="6b065ed8-40bf-4bd7-b1e4-242bb2fb76f9" providerId="ADAL" clId="{45ECB469-050F-4C44-8F4C-1A1CFC0E56EE}" dt="2020-08-22T16:20:11.806" v="586" actId="2696"/>
      <pc:docMkLst>
        <pc:docMk/>
      </pc:docMkLst>
      <pc:sldChg chg="modSp">
        <pc:chgData name="Mueller, Axel (Nokia - FR/Paris-Saclay)" userId="6b065ed8-40bf-4bd7-b1e4-242bb2fb76f9" providerId="ADAL" clId="{45ECB469-050F-4C44-8F4C-1A1CFC0E56EE}" dt="2020-08-22T15:04:51.993" v="99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45ECB469-050F-4C44-8F4C-1A1CFC0E56EE}" dt="2020-08-22T15:04:51.993" v="99"/>
          <ac:spMkLst>
            <pc:docMk/>
            <pc:sldMk cId="3181677693" sldId="256"/>
            <ac:spMk id="4" creationId="{00000000-0000-0000-0000-000000000000}"/>
          </ac:spMkLst>
        </pc:spChg>
        <pc:spChg chg="mod">
          <ac:chgData name="Mueller, Axel (Nokia - FR/Paris-Saclay)" userId="6b065ed8-40bf-4bd7-b1e4-242bb2fb76f9" providerId="ADAL" clId="{45ECB469-050F-4C44-8F4C-1A1CFC0E56EE}" dt="2020-08-22T15:04:34.198" v="90" actId="207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45ECB469-050F-4C44-8F4C-1A1CFC0E56EE}" dt="2020-08-22T15:35:12.220" v="338" actId="6549"/>
        <pc:sldMkLst>
          <pc:docMk/>
          <pc:sldMk cId="1605875411" sldId="330"/>
        </pc:sldMkLst>
        <pc:graphicFrameChg chg="mod modGraphic">
          <ac:chgData name="Mueller, Axel (Nokia - FR/Paris-Saclay)" userId="6b065ed8-40bf-4bd7-b1e4-242bb2fb76f9" providerId="ADAL" clId="{45ECB469-050F-4C44-8F4C-1A1CFC0E56EE}" dt="2020-08-22T15:35:12.220" v="338" actId="6549"/>
          <ac:graphicFrameMkLst>
            <pc:docMk/>
            <pc:sldMk cId="1605875411" sldId="330"/>
            <ac:graphicFrameMk id="6" creationId="{F3619A60-106B-43EC-9C6D-950FB5FCEFC7}"/>
          </ac:graphicFrameMkLst>
        </pc:graphicFrameChg>
      </pc:sldChg>
      <pc:sldChg chg="modSp">
        <pc:chgData name="Mueller, Axel (Nokia - FR/Paris-Saclay)" userId="6b065ed8-40bf-4bd7-b1e4-242bb2fb76f9" providerId="ADAL" clId="{45ECB469-050F-4C44-8F4C-1A1CFC0E56EE}" dt="2020-08-22T15:04:17.515" v="83" actId="20577"/>
        <pc:sldMkLst>
          <pc:docMk/>
          <pc:sldMk cId="179171565" sldId="332"/>
        </pc:sldMkLst>
        <pc:spChg chg="mod">
          <ac:chgData name="Mueller, Axel (Nokia - FR/Paris-Saclay)" userId="6b065ed8-40bf-4bd7-b1e4-242bb2fb76f9" providerId="ADAL" clId="{45ECB469-050F-4C44-8F4C-1A1CFC0E56EE}" dt="2020-08-22T15:04:17.515" v="83" actId="20577"/>
          <ac:spMkLst>
            <pc:docMk/>
            <pc:sldMk cId="179171565" sldId="332"/>
            <ac:spMk id="3" creationId="{4CFBAB26-4523-46D1-A6EC-C5F62C285619}"/>
          </ac:spMkLst>
        </pc:spChg>
      </pc:sldChg>
      <pc:sldChg chg="modSp">
        <pc:chgData name="Mueller, Axel (Nokia - FR/Paris-Saclay)" userId="6b065ed8-40bf-4bd7-b1e4-242bb2fb76f9" providerId="ADAL" clId="{45ECB469-050F-4C44-8F4C-1A1CFC0E56EE}" dt="2020-08-22T15:30:12.520" v="225" actId="13926"/>
        <pc:sldMkLst>
          <pc:docMk/>
          <pc:sldMk cId="3723471719" sldId="334"/>
        </pc:sldMkLst>
        <pc:spChg chg="mod">
          <ac:chgData name="Mueller, Axel (Nokia - FR/Paris-Saclay)" userId="6b065ed8-40bf-4bd7-b1e4-242bb2fb76f9" providerId="ADAL" clId="{45ECB469-050F-4C44-8F4C-1A1CFC0E56EE}" dt="2020-08-22T15:30:12.520" v="225" actId="13926"/>
          <ac:spMkLst>
            <pc:docMk/>
            <pc:sldMk cId="3723471719" sldId="334"/>
            <ac:spMk id="3" creationId="{CEEE3967-5931-4678-811B-C8B43E27CAD1}"/>
          </ac:spMkLst>
        </pc:spChg>
      </pc:sldChg>
      <pc:sldChg chg="del">
        <pc:chgData name="Mueller, Axel (Nokia - FR/Paris-Saclay)" userId="6b065ed8-40bf-4bd7-b1e4-242bb2fb76f9" providerId="ADAL" clId="{45ECB469-050F-4C44-8F4C-1A1CFC0E56EE}" dt="2020-08-22T15:05:34.573" v="100" actId="2696"/>
        <pc:sldMkLst>
          <pc:docMk/>
          <pc:sldMk cId="2753784833" sldId="335"/>
        </pc:sldMkLst>
      </pc:sldChg>
      <pc:sldChg chg="del">
        <pc:chgData name="Mueller, Axel (Nokia - FR/Paris-Saclay)" userId="6b065ed8-40bf-4bd7-b1e4-242bb2fb76f9" providerId="ADAL" clId="{45ECB469-050F-4C44-8F4C-1A1CFC0E56EE}" dt="2020-08-22T15:05:34.590" v="101" actId="2696"/>
        <pc:sldMkLst>
          <pc:docMk/>
          <pc:sldMk cId="2534444611" sldId="336"/>
        </pc:sldMkLst>
      </pc:sldChg>
      <pc:sldChg chg="del">
        <pc:chgData name="Mueller, Axel (Nokia - FR/Paris-Saclay)" userId="6b065ed8-40bf-4bd7-b1e4-242bb2fb76f9" providerId="ADAL" clId="{45ECB469-050F-4C44-8F4C-1A1CFC0E56EE}" dt="2020-08-22T15:05:34.646" v="103" actId="2696"/>
        <pc:sldMkLst>
          <pc:docMk/>
          <pc:sldMk cId="2571750554" sldId="338"/>
        </pc:sldMkLst>
      </pc:sldChg>
      <pc:sldChg chg="del">
        <pc:chgData name="Mueller, Axel (Nokia - FR/Paris-Saclay)" userId="6b065ed8-40bf-4bd7-b1e4-242bb2fb76f9" providerId="ADAL" clId="{45ECB469-050F-4C44-8F4C-1A1CFC0E56EE}" dt="2020-08-22T15:05:34.723" v="104" actId="2696"/>
        <pc:sldMkLst>
          <pc:docMk/>
          <pc:sldMk cId="2170918088" sldId="339"/>
        </pc:sldMkLst>
      </pc:sldChg>
      <pc:sldChg chg="del">
        <pc:chgData name="Mueller, Axel (Nokia - FR/Paris-Saclay)" userId="6b065ed8-40bf-4bd7-b1e4-242bb2fb76f9" providerId="ADAL" clId="{45ECB469-050F-4C44-8F4C-1A1CFC0E56EE}" dt="2020-08-22T15:52:20.075" v="479" actId="2696"/>
        <pc:sldMkLst>
          <pc:docMk/>
          <pc:sldMk cId="259098956" sldId="341"/>
        </pc:sldMkLst>
      </pc:sldChg>
      <pc:sldChg chg="del">
        <pc:chgData name="Mueller, Axel (Nokia - FR/Paris-Saclay)" userId="6b065ed8-40bf-4bd7-b1e4-242bb2fb76f9" providerId="ADAL" clId="{45ECB469-050F-4C44-8F4C-1A1CFC0E56EE}" dt="2020-08-22T15:52:20.090" v="480" actId="2696"/>
        <pc:sldMkLst>
          <pc:docMk/>
          <pc:sldMk cId="3795300960" sldId="342"/>
        </pc:sldMkLst>
      </pc:sldChg>
      <pc:sldChg chg="del">
        <pc:chgData name="Mueller, Axel (Nokia - FR/Paris-Saclay)" userId="6b065ed8-40bf-4bd7-b1e4-242bb2fb76f9" providerId="ADAL" clId="{45ECB469-050F-4C44-8F4C-1A1CFC0E56EE}" dt="2020-08-22T15:52:20.116" v="482" actId="2696"/>
        <pc:sldMkLst>
          <pc:docMk/>
          <pc:sldMk cId="2961382612" sldId="343"/>
        </pc:sldMkLst>
      </pc:sldChg>
      <pc:sldChg chg="del">
        <pc:chgData name="Mueller, Axel (Nokia - FR/Paris-Saclay)" userId="6b065ed8-40bf-4bd7-b1e4-242bb2fb76f9" providerId="ADAL" clId="{45ECB469-050F-4C44-8F4C-1A1CFC0E56EE}" dt="2020-08-22T16:20:11.691" v="584" actId="2696"/>
        <pc:sldMkLst>
          <pc:docMk/>
          <pc:sldMk cId="260722815" sldId="345"/>
        </pc:sldMkLst>
      </pc:sldChg>
      <pc:sldChg chg="del">
        <pc:chgData name="Mueller, Axel (Nokia - FR/Paris-Saclay)" userId="6b065ed8-40bf-4bd7-b1e4-242bb2fb76f9" providerId="ADAL" clId="{45ECB469-050F-4C44-8F4C-1A1CFC0E56EE}" dt="2020-08-22T16:20:11.694" v="585" actId="2696"/>
        <pc:sldMkLst>
          <pc:docMk/>
          <pc:sldMk cId="4157386101" sldId="346"/>
        </pc:sldMkLst>
      </pc:sldChg>
      <pc:sldChg chg="del">
        <pc:chgData name="Mueller, Axel (Nokia - FR/Paris-Saclay)" userId="6b065ed8-40bf-4bd7-b1e4-242bb2fb76f9" providerId="ADAL" clId="{45ECB469-050F-4C44-8F4C-1A1CFC0E56EE}" dt="2020-08-22T16:20:11.806" v="586" actId="2696"/>
        <pc:sldMkLst>
          <pc:docMk/>
          <pc:sldMk cId="3877303084" sldId="348"/>
        </pc:sldMkLst>
      </pc:sldChg>
      <pc:sldChg chg="del">
        <pc:chgData name="Mueller, Axel (Nokia - FR/Paris-Saclay)" userId="6b065ed8-40bf-4bd7-b1e4-242bb2fb76f9" providerId="ADAL" clId="{45ECB469-050F-4C44-8F4C-1A1CFC0E56EE}" dt="2020-08-22T16:20:11.687" v="582" actId="2696"/>
        <pc:sldMkLst>
          <pc:docMk/>
          <pc:sldMk cId="859011147" sldId="349"/>
        </pc:sldMkLst>
      </pc:sldChg>
      <pc:sldChg chg="del">
        <pc:chgData name="Mueller, Axel (Nokia - FR/Paris-Saclay)" userId="6b065ed8-40bf-4bd7-b1e4-242bb2fb76f9" providerId="ADAL" clId="{45ECB469-050F-4C44-8F4C-1A1CFC0E56EE}" dt="2020-08-22T15:52:20.107" v="481" actId="2696"/>
        <pc:sldMkLst>
          <pc:docMk/>
          <pc:sldMk cId="426415880" sldId="353"/>
        </pc:sldMkLst>
      </pc:sldChg>
      <pc:sldChg chg="modSp add">
        <pc:chgData name="Mueller, Axel (Nokia - FR/Paris-Saclay)" userId="6b065ed8-40bf-4bd7-b1e4-242bb2fb76f9" providerId="ADAL" clId="{45ECB469-050F-4C44-8F4C-1A1CFC0E56EE}" dt="2020-08-22T15:29:55.784" v="209" actId="20577"/>
        <pc:sldMkLst>
          <pc:docMk/>
          <pc:sldMk cId="839112101" sldId="354"/>
        </pc:sldMkLst>
        <pc:spChg chg="mod">
          <ac:chgData name="Mueller, Axel (Nokia - FR/Paris-Saclay)" userId="6b065ed8-40bf-4bd7-b1e4-242bb2fb76f9" providerId="ADAL" clId="{45ECB469-050F-4C44-8F4C-1A1CFC0E56EE}" dt="2020-08-22T15:28:23.905" v="168" actId="27636"/>
          <ac:spMkLst>
            <pc:docMk/>
            <pc:sldMk cId="839112101" sldId="354"/>
            <ac:spMk id="2" creationId="{796C5AF4-9E72-4866-90B9-1FCB542CB3DC}"/>
          </ac:spMkLst>
        </pc:spChg>
        <pc:spChg chg="mod">
          <ac:chgData name="Mueller, Axel (Nokia - FR/Paris-Saclay)" userId="6b065ed8-40bf-4bd7-b1e4-242bb2fb76f9" providerId="ADAL" clId="{45ECB469-050F-4C44-8F4C-1A1CFC0E56EE}" dt="2020-08-22T15:29:55.784" v="209" actId="20577"/>
          <ac:spMkLst>
            <pc:docMk/>
            <pc:sldMk cId="839112101" sldId="354"/>
            <ac:spMk id="3" creationId="{2235DBF7-E55E-4B31-89B5-C53236D71351}"/>
          </ac:spMkLst>
        </pc:spChg>
      </pc:sldChg>
      <pc:sldChg chg="add del">
        <pc:chgData name="Mueller, Axel (Nokia - FR/Paris-Saclay)" userId="6b065ed8-40bf-4bd7-b1e4-242bb2fb76f9" providerId="ADAL" clId="{45ECB469-050F-4C44-8F4C-1A1CFC0E56EE}" dt="2020-08-22T15:08:42.450" v="150"/>
        <pc:sldMkLst>
          <pc:docMk/>
          <pc:sldMk cId="851885084" sldId="354"/>
        </pc:sldMkLst>
      </pc:sldChg>
      <pc:sldChg chg="add del">
        <pc:chgData name="Mueller, Axel (Nokia - FR/Paris-Saclay)" userId="6b065ed8-40bf-4bd7-b1e4-242bb2fb76f9" providerId="ADAL" clId="{45ECB469-050F-4C44-8F4C-1A1CFC0E56EE}" dt="2020-08-22T15:29:00.675" v="180"/>
        <pc:sldMkLst>
          <pc:docMk/>
          <pc:sldMk cId="2992243055" sldId="355"/>
        </pc:sldMkLst>
      </pc:sldChg>
      <pc:sldChg chg="modSp add">
        <pc:chgData name="Mueller, Axel (Nokia - FR/Paris-Saclay)" userId="6b065ed8-40bf-4bd7-b1e4-242bb2fb76f9" providerId="ADAL" clId="{45ECB469-050F-4C44-8F4C-1A1CFC0E56EE}" dt="2020-08-22T15:31:15.344" v="227" actId="27636"/>
        <pc:sldMkLst>
          <pc:docMk/>
          <pc:sldMk cId="3004321530" sldId="355"/>
        </pc:sldMkLst>
        <pc:spChg chg="mod">
          <ac:chgData name="Mueller, Axel (Nokia - FR/Paris-Saclay)" userId="6b065ed8-40bf-4bd7-b1e4-242bb2fb76f9" providerId="ADAL" clId="{45ECB469-050F-4C44-8F4C-1A1CFC0E56EE}" dt="2020-08-22T15:31:15.344" v="227" actId="27636"/>
          <ac:spMkLst>
            <pc:docMk/>
            <pc:sldMk cId="3004321530" sldId="355"/>
            <ac:spMk id="3" creationId="{2235DBF7-E55E-4B31-89B5-C53236D71351}"/>
          </ac:spMkLst>
        </pc:spChg>
      </pc:sldChg>
      <pc:sldChg chg="del">
        <pc:chgData name="Mueller, Axel (Nokia - FR/Paris-Saclay)" userId="6b065ed8-40bf-4bd7-b1e4-242bb2fb76f9" providerId="ADAL" clId="{45ECB469-050F-4C44-8F4C-1A1CFC0E56EE}" dt="2020-08-22T15:05:34.624" v="102" actId="2696"/>
        <pc:sldMkLst>
          <pc:docMk/>
          <pc:sldMk cId="1850324529" sldId="356"/>
        </pc:sldMkLst>
      </pc:sldChg>
      <pc:sldChg chg="modSp add">
        <pc:chgData name="Mueller, Axel (Nokia - FR/Paris-Saclay)" userId="6b065ed8-40bf-4bd7-b1e4-242bb2fb76f9" providerId="ADAL" clId="{45ECB469-050F-4C44-8F4C-1A1CFC0E56EE}" dt="2020-08-22T15:33:25.138" v="318" actId="15"/>
        <pc:sldMkLst>
          <pc:docMk/>
          <pc:sldMk cId="3734579256" sldId="356"/>
        </pc:sldMkLst>
        <pc:spChg chg="mod">
          <ac:chgData name="Mueller, Axel (Nokia - FR/Paris-Saclay)" userId="6b065ed8-40bf-4bd7-b1e4-242bb2fb76f9" providerId="ADAL" clId="{45ECB469-050F-4C44-8F4C-1A1CFC0E56EE}" dt="2020-08-22T15:33:25.138" v="318" actId="15"/>
          <ac:spMkLst>
            <pc:docMk/>
            <pc:sldMk cId="3734579256" sldId="356"/>
            <ac:spMk id="3" creationId="{2235DBF7-E55E-4B31-89B5-C53236D71351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34:07.634" v="336" actId="27636"/>
        <pc:sldMkLst>
          <pc:docMk/>
          <pc:sldMk cId="1446073442" sldId="357"/>
        </pc:sldMkLst>
        <pc:spChg chg="mod">
          <ac:chgData name="Mueller, Axel (Nokia - FR/Paris-Saclay)" userId="6b065ed8-40bf-4bd7-b1e4-242bb2fb76f9" providerId="ADAL" clId="{45ECB469-050F-4C44-8F4C-1A1CFC0E56EE}" dt="2020-08-22T15:34:07.634" v="336" actId="27636"/>
          <ac:spMkLst>
            <pc:docMk/>
            <pc:sldMk cId="1446073442" sldId="357"/>
            <ac:spMk id="3" creationId="{2235DBF7-E55E-4B31-89B5-C53236D71351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36:08.494" v="359" actId="13926"/>
        <pc:sldMkLst>
          <pc:docMk/>
          <pc:sldMk cId="651365267" sldId="358"/>
        </pc:sldMkLst>
        <pc:spChg chg="mod">
          <ac:chgData name="Mueller, Axel (Nokia - FR/Paris-Saclay)" userId="6b065ed8-40bf-4bd7-b1e4-242bb2fb76f9" providerId="ADAL" clId="{45ECB469-050F-4C44-8F4C-1A1CFC0E56EE}" dt="2020-08-22T15:35:50.623" v="353" actId="27636"/>
          <ac:spMkLst>
            <pc:docMk/>
            <pc:sldMk cId="651365267" sldId="358"/>
            <ac:spMk id="2" creationId="{84E76D8D-6860-4FDC-91B7-964725F79ABF}"/>
          </ac:spMkLst>
        </pc:spChg>
        <pc:spChg chg="mod">
          <ac:chgData name="Mueller, Axel (Nokia - FR/Paris-Saclay)" userId="6b065ed8-40bf-4bd7-b1e4-242bb2fb76f9" providerId="ADAL" clId="{45ECB469-050F-4C44-8F4C-1A1CFC0E56EE}" dt="2020-08-22T15:36:08.494" v="359" actId="13926"/>
          <ac:spMkLst>
            <pc:docMk/>
            <pc:sldMk cId="651365267" sldId="358"/>
            <ac:spMk id="3" creationId="{6B5BF179-CEE1-46A5-9DE6-92F452E2F42E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47:14.773" v="386" actId="15"/>
        <pc:sldMkLst>
          <pc:docMk/>
          <pc:sldMk cId="1870683686" sldId="359"/>
        </pc:sldMkLst>
        <pc:spChg chg="mod">
          <ac:chgData name="Mueller, Axel (Nokia - FR/Paris-Saclay)" userId="6b065ed8-40bf-4bd7-b1e4-242bb2fb76f9" providerId="ADAL" clId="{45ECB469-050F-4C44-8F4C-1A1CFC0E56EE}" dt="2020-08-22T15:46:55.152" v="376" actId="27636"/>
          <ac:spMkLst>
            <pc:docMk/>
            <pc:sldMk cId="1870683686" sldId="359"/>
            <ac:spMk id="2" creationId="{0A724BA0-5C2F-40FD-9115-0B9B0235210D}"/>
          </ac:spMkLst>
        </pc:spChg>
        <pc:spChg chg="mod">
          <ac:chgData name="Mueller, Axel (Nokia - FR/Paris-Saclay)" userId="6b065ed8-40bf-4bd7-b1e4-242bb2fb76f9" providerId="ADAL" clId="{45ECB469-050F-4C44-8F4C-1A1CFC0E56EE}" dt="2020-08-22T15:47:14.773" v="386" actId="15"/>
          <ac:spMkLst>
            <pc:docMk/>
            <pc:sldMk cId="1870683686" sldId="359"/>
            <ac:spMk id="3" creationId="{C3063EF5-06CA-4968-A3A4-27A948244291}"/>
          </ac:spMkLst>
        </pc:spChg>
      </pc:sldChg>
      <pc:sldChg chg="delSp add del ord">
        <pc:chgData name="Mueller, Axel (Nokia - FR/Paris-Saclay)" userId="6b065ed8-40bf-4bd7-b1e4-242bb2fb76f9" providerId="ADAL" clId="{45ECB469-050F-4C44-8F4C-1A1CFC0E56EE}" dt="2020-08-22T16:20:11.689" v="583" actId="2696"/>
        <pc:sldMkLst>
          <pc:docMk/>
          <pc:sldMk cId="1530334424" sldId="360"/>
        </pc:sldMkLst>
        <pc:spChg chg="del">
          <ac:chgData name="Mueller, Axel (Nokia - FR/Paris-Saclay)" userId="6b065ed8-40bf-4bd7-b1e4-242bb2fb76f9" providerId="ADAL" clId="{45ECB469-050F-4C44-8F4C-1A1CFC0E56EE}" dt="2020-08-22T15:46:37.414" v="362"/>
          <ac:spMkLst>
            <pc:docMk/>
            <pc:sldMk cId="1530334424" sldId="360"/>
            <ac:spMk id="2" creationId="{38C816E2-955E-470D-AA95-52EACCB8EB78}"/>
          </ac:spMkLst>
        </pc:spChg>
        <pc:spChg chg="del">
          <ac:chgData name="Mueller, Axel (Nokia - FR/Paris-Saclay)" userId="6b065ed8-40bf-4bd7-b1e4-242bb2fb76f9" providerId="ADAL" clId="{45ECB469-050F-4C44-8F4C-1A1CFC0E56EE}" dt="2020-08-22T15:46:37.414" v="362"/>
          <ac:spMkLst>
            <pc:docMk/>
            <pc:sldMk cId="1530334424" sldId="360"/>
            <ac:spMk id="3" creationId="{EE759FF8-93B3-48D9-9882-2064DC5E045B}"/>
          </ac:spMkLst>
        </pc:spChg>
      </pc:sldChg>
      <pc:sldChg chg="addSp modSp add">
        <pc:chgData name="Mueller, Axel (Nokia - FR/Paris-Saclay)" userId="6b065ed8-40bf-4bd7-b1e4-242bb2fb76f9" providerId="ADAL" clId="{45ECB469-050F-4C44-8F4C-1A1CFC0E56EE}" dt="2020-08-22T15:51:02.728" v="469" actId="1076"/>
        <pc:sldMkLst>
          <pc:docMk/>
          <pc:sldMk cId="1504558730" sldId="361"/>
        </pc:sldMkLst>
        <pc:spChg chg="mod">
          <ac:chgData name="Mueller, Axel (Nokia - FR/Paris-Saclay)" userId="6b065ed8-40bf-4bd7-b1e4-242bb2fb76f9" providerId="ADAL" clId="{45ECB469-050F-4C44-8F4C-1A1CFC0E56EE}" dt="2020-08-22T15:47:43.626" v="393" actId="27636"/>
          <ac:spMkLst>
            <pc:docMk/>
            <pc:sldMk cId="1504558730" sldId="361"/>
            <ac:spMk id="2" creationId="{0A724BA0-5C2F-40FD-9115-0B9B0235210D}"/>
          </ac:spMkLst>
        </pc:spChg>
        <pc:spChg chg="mod">
          <ac:chgData name="Mueller, Axel (Nokia - FR/Paris-Saclay)" userId="6b065ed8-40bf-4bd7-b1e4-242bb2fb76f9" providerId="ADAL" clId="{45ECB469-050F-4C44-8F4C-1A1CFC0E56EE}" dt="2020-08-22T15:50:48.663" v="466" actId="20577"/>
          <ac:spMkLst>
            <pc:docMk/>
            <pc:sldMk cId="1504558730" sldId="361"/>
            <ac:spMk id="3" creationId="{C3063EF5-06CA-4968-A3A4-27A948244291}"/>
          </ac:spMkLst>
        </pc:spChg>
        <pc:graphicFrameChg chg="add mod">
          <ac:chgData name="Mueller, Axel (Nokia - FR/Paris-Saclay)" userId="6b065ed8-40bf-4bd7-b1e4-242bb2fb76f9" providerId="ADAL" clId="{45ECB469-050F-4C44-8F4C-1A1CFC0E56EE}" dt="2020-08-22T15:50:56.379" v="468" actId="1076"/>
          <ac:graphicFrameMkLst>
            <pc:docMk/>
            <pc:sldMk cId="1504558730" sldId="361"/>
            <ac:graphicFrameMk id="5" creationId="{C121ED7D-5EF0-400B-A4BF-8D268F1C6950}"/>
          </ac:graphicFrameMkLst>
        </pc:graphicFrameChg>
        <pc:graphicFrameChg chg="add mod modGraphic">
          <ac:chgData name="Mueller, Axel (Nokia - FR/Paris-Saclay)" userId="6b065ed8-40bf-4bd7-b1e4-242bb2fb76f9" providerId="ADAL" clId="{45ECB469-050F-4C44-8F4C-1A1CFC0E56EE}" dt="2020-08-22T15:50:53.836" v="467" actId="1076"/>
          <ac:graphicFrameMkLst>
            <pc:docMk/>
            <pc:sldMk cId="1504558730" sldId="361"/>
            <ac:graphicFrameMk id="6" creationId="{8F4BFDA8-A854-43EF-ADEB-C1C5DEA796CF}"/>
          </ac:graphicFrameMkLst>
        </pc:graphicFrameChg>
        <pc:graphicFrameChg chg="add mod modGraphic">
          <ac:chgData name="Mueller, Axel (Nokia - FR/Paris-Saclay)" userId="6b065ed8-40bf-4bd7-b1e4-242bb2fb76f9" providerId="ADAL" clId="{45ECB469-050F-4C44-8F4C-1A1CFC0E56EE}" dt="2020-08-22T15:51:02.728" v="469" actId="1076"/>
          <ac:graphicFrameMkLst>
            <pc:docMk/>
            <pc:sldMk cId="1504558730" sldId="361"/>
            <ac:graphicFrameMk id="7" creationId="{07B10B5E-ABF2-41A5-9243-07DCBA2640D2}"/>
          </ac:graphicFrameMkLst>
        </pc:graphicFrameChg>
      </pc:sldChg>
      <pc:sldChg chg="modSp add">
        <pc:chgData name="Mueller, Axel (Nokia - FR/Paris-Saclay)" userId="6b065ed8-40bf-4bd7-b1e4-242bb2fb76f9" providerId="ADAL" clId="{45ECB469-050F-4C44-8F4C-1A1CFC0E56EE}" dt="2020-08-22T15:51:47.735" v="478" actId="13926"/>
        <pc:sldMkLst>
          <pc:docMk/>
          <pc:sldMk cId="1927266759" sldId="362"/>
        </pc:sldMkLst>
        <pc:spChg chg="mod">
          <ac:chgData name="Mueller, Axel (Nokia - FR/Paris-Saclay)" userId="6b065ed8-40bf-4bd7-b1e4-242bb2fb76f9" providerId="ADAL" clId="{45ECB469-050F-4C44-8F4C-1A1CFC0E56EE}" dt="2020-08-22T15:51:26.907" v="472"/>
          <ac:spMkLst>
            <pc:docMk/>
            <pc:sldMk cId="1927266759" sldId="362"/>
            <ac:spMk id="2" creationId="{0A724BA0-5C2F-40FD-9115-0B9B0235210D}"/>
          </ac:spMkLst>
        </pc:spChg>
        <pc:spChg chg="mod">
          <ac:chgData name="Mueller, Axel (Nokia - FR/Paris-Saclay)" userId="6b065ed8-40bf-4bd7-b1e4-242bb2fb76f9" providerId="ADAL" clId="{45ECB469-050F-4C44-8F4C-1A1CFC0E56EE}" dt="2020-08-22T15:51:47.735" v="478" actId="13926"/>
          <ac:spMkLst>
            <pc:docMk/>
            <pc:sldMk cId="1927266759" sldId="362"/>
            <ac:spMk id="3" creationId="{C3063EF5-06CA-4968-A3A4-27A948244291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57:55.678" v="500" actId="27636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45ECB469-050F-4C44-8F4C-1A1CFC0E56EE}" dt="2020-08-22T15:57:38.396" v="494"/>
          <ac:spMkLst>
            <pc:docMk/>
            <pc:sldMk cId="3747769102" sldId="363"/>
            <ac:spMk id="2" creationId="{3A3F1A2E-6026-4B24-A693-7C39A0D0918D}"/>
          </ac:spMkLst>
        </pc:spChg>
        <pc:spChg chg="mod">
          <ac:chgData name="Mueller, Axel (Nokia - FR/Paris-Saclay)" userId="6b065ed8-40bf-4bd7-b1e4-242bb2fb76f9" providerId="ADAL" clId="{45ECB469-050F-4C44-8F4C-1A1CFC0E56EE}" dt="2020-08-22T15:57:55.678" v="500" actId="27636"/>
          <ac:spMkLst>
            <pc:docMk/>
            <pc:sldMk cId="3747769102" sldId="363"/>
            <ac:spMk id="3" creationId="{68C19F4A-0DC8-4933-9CE6-25460625EDA3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59:10.818" v="521" actId="13926"/>
        <pc:sldMkLst>
          <pc:docMk/>
          <pc:sldMk cId="3875272805" sldId="364"/>
        </pc:sldMkLst>
        <pc:spChg chg="mod">
          <ac:chgData name="Mueller, Axel (Nokia - FR/Paris-Saclay)" userId="6b065ed8-40bf-4bd7-b1e4-242bb2fb76f9" providerId="ADAL" clId="{45ECB469-050F-4C44-8F4C-1A1CFC0E56EE}" dt="2020-08-22T15:58:31.124" v="508" actId="20577"/>
          <ac:spMkLst>
            <pc:docMk/>
            <pc:sldMk cId="3875272805" sldId="364"/>
            <ac:spMk id="2" creationId="{3A3F1A2E-6026-4B24-A693-7C39A0D0918D}"/>
          </ac:spMkLst>
        </pc:spChg>
        <pc:spChg chg="mod">
          <ac:chgData name="Mueller, Axel (Nokia - FR/Paris-Saclay)" userId="6b065ed8-40bf-4bd7-b1e4-242bb2fb76f9" providerId="ADAL" clId="{45ECB469-050F-4C44-8F4C-1A1CFC0E56EE}" dt="2020-08-22T15:59:10.818" v="521" actId="13926"/>
          <ac:spMkLst>
            <pc:docMk/>
            <pc:sldMk cId="3875272805" sldId="364"/>
            <ac:spMk id="3" creationId="{68C19F4A-0DC8-4933-9CE6-25460625EDA3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6:00:09.409" v="529" actId="15"/>
        <pc:sldMkLst>
          <pc:docMk/>
          <pc:sldMk cId="290314970" sldId="365"/>
        </pc:sldMkLst>
        <pc:spChg chg="mod">
          <ac:chgData name="Mueller, Axel (Nokia - FR/Paris-Saclay)" userId="6b065ed8-40bf-4bd7-b1e4-242bb2fb76f9" providerId="ADAL" clId="{45ECB469-050F-4C44-8F4C-1A1CFC0E56EE}" dt="2020-08-22T15:59:56.645" v="524"/>
          <ac:spMkLst>
            <pc:docMk/>
            <pc:sldMk cId="290314970" sldId="365"/>
            <ac:spMk id="2" creationId="{3A3F1A2E-6026-4B24-A693-7C39A0D0918D}"/>
          </ac:spMkLst>
        </pc:spChg>
        <pc:spChg chg="mod">
          <ac:chgData name="Mueller, Axel (Nokia - FR/Paris-Saclay)" userId="6b065ed8-40bf-4bd7-b1e4-242bb2fb76f9" providerId="ADAL" clId="{45ECB469-050F-4C44-8F4C-1A1CFC0E56EE}" dt="2020-08-22T16:00:09.409" v="529" actId="15"/>
          <ac:spMkLst>
            <pc:docMk/>
            <pc:sldMk cId="290314970" sldId="365"/>
            <ac:spMk id="3" creationId="{68C19F4A-0DC8-4933-9CE6-25460625EDA3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6:01:49.181" v="556" actId="13926"/>
        <pc:sldMkLst>
          <pc:docMk/>
          <pc:sldMk cId="1318589627" sldId="366"/>
        </pc:sldMkLst>
        <pc:spChg chg="mod">
          <ac:chgData name="Mueller, Axel (Nokia - FR/Paris-Saclay)" userId="6b065ed8-40bf-4bd7-b1e4-242bb2fb76f9" providerId="ADAL" clId="{45ECB469-050F-4C44-8F4C-1A1CFC0E56EE}" dt="2020-08-22T16:00:28.367" v="536" actId="27636"/>
          <ac:spMkLst>
            <pc:docMk/>
            <pc:sldMk cId="1318589627" sldId="366"/>
            <ac:spMk id="2" creationId="{3A3F1A2E-6026-4B24-A693-7C39A0D0918D}"/>
          </ac:spMkLst>
        </pc:spChg>
        <pc:spChg chg="mod">
          <ac:chgData name="Mueller, Axel (Nokia - FR/Paris-Saclay)" userId="6b065ed8-40bf-4bd7-b1e4-242bb2fb76f9" providerId="ADAL" clId="{45ECB469-050F-4C44-8F4C-1A1CFC0E56EE}" dt="2020-08-22T16:01:49.181" v="556" actId="13926"/>
          <ac:spMkLst>
            <pc:docMk/>
            <pc:sldMk cId="1318589627" sldId="366"/>
            <ac:spMk id="3" creationId="{68C19F4A-0DC8-4933-9CE6-25460625EDA3}"/>
          </ac:spMkLst>
        </pc:spChg>
      </pc:sldChg>
      <pc:sldChg chg="addSp modSp add">
        <pc:chgData name="Mueller, Axel (Nokia - FR/Paris-Saclay)" userId="6b065ed8-40bf-4bd7-b1e4-242bb2fb76f9" providerId="ADAL" clId="{45ECB469-050F-4C44-8F4C-1A1CFC0E56EE}" dt="2020-08-22T16:19:53.227" v="581" actId="13926"/>
        <pc:sldMkLst>
          <pc:docMk/>
          <pc:sldMk cId="3153541519" sldId="367"/>
        </pc:sldMkLst>
        <pc:spChg chg="mod">
          <ac:chgData name="Mueller, Axel (Nokia - FR/Paris-Saclay)" userId="6b065ed8-40bf-4bd7-b1e4-242bb2fb76f9" providerId="ADAL" clId="{45ECB469-050F-4C44-8F4C-1A1CFC0E56EE}" dt="2020-08-22T16:19:53.227" v="581" actId="13926"/>
          <ac:spMkLst>
            <pc:docMk/>
            <pc:sldMk cId="3153541519" sldId="367"/>
            <ac:spMk id="3" creationId="{68C19F4A-0DC8-4933-9CE6-25460625EDA3}"/>
          </ac:spMkLst>
        </pc:spChg>
        <pc:graphicFrameChg chg="add mod modGraphic">
          <ac:chgData name="Mueller, Axel (Nokia - FR/Paris-Saclay)" userId="6b065ed8-40bf-4bd7-b1e4-242bb2fb76f9" providerId="ADAL" clId="{45ECB469-050F-4C44-8F4C-1A1CFC0E56EE}" dt="2020-08-22T16:05:29.214" v="580" actId="13926"/>
          <ac:graphicFrameMkLst>
            <pc:docMk/>
            <pc:sldMk cId="3153541519" sldId="367"/>
            <ac:graphicFrameMk id="5" creationId="{DF0A3EA6-6130-4E40-9682-DEEF6B77EE19}"/>
          </ac:graphicFrameMkLst>
        </pc:graphicFrameChg>
      </pc:sldChg>
    </pc:docChg>
  </pc:docChgLst>
  <pc:docChgLst>
    <pc:chgData name="Mueller, Axel (Nokia - FR/Paris-Saclay)" userId="6b065ed8-40bf-4bd7-b1e4-242bb2fb76f9" providerId="ADAL" clId="{5497D274-E741-4AF0-95E9-F5AB8CB3FB1E}"/>
    <pc:docChg chg="modSld">
      <pc:chgData name="Mueller, Axel (Nokia - FR/Paris-Saclay)" userId="6b065ed8-40bf-4bd7-b1e4-242bb2fb76f9" providerId="ADAL" clId="{5497D274-E741-4AF0-95E9-F5AB8CB3FB1E}" dt="2020-08-23T14:20:17.285" v="10"/>
      <pc:docMkLst>
        <pc:docMk/>
      </pc:docMkLst>
      <pc:sldChg chg="modSp">
        <pc:chgData name="Mueller, Axel (Nokia - FR/Paris-Saclay)" userId="6b065ed8-40bf-4bd7-b1e4-242bb2fb76f9" providerId="ADAL" clId="{5497D274-E741-4AF0-95E9-F5AB8CB3FB1E}" dt="2020-08-23T14:20:04.125" v="8" actId="207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5497D274-E741-4AF0-95E9-F5AB8CB3FB1E}" dt="2020-08-23T14:20:04.125" v="8" actId="207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5497D274-E741-4AF0-95E9-F5AB8CB3FB1E}" dt="2020-08-23T14:20:17.285" v="10"/>
        <pc:sldMkLst>
          <pc:docMk/>
          <pc:sldMk cId="179171565" sldId="332"/>
        </pc:sldMkLst>
        <pc:spChg chg="mod">
          <ac:chgData name="Mueller, Axel (Nokia - FR/Paris-Saclay)" userId="6b065ed8-40bf-4bd7-b1e4-242bb2fb76f9" providerId="ADAL" clId="{5497D274-E741-4AF0-95E9-F5AB8CB3FB1E}" dt="2020-08-23T14:20:17.285" v="10"/>
          <ac:spMkLst>
            <pc:docMk/>
            <pc:sldMk cId="179171565" sldId="332"/>
            <ac:spMk id="3" creationId="{4CFBAB26-4523-46D1-A6EC-C5F62C285619}"/>
          </ac:spMkLst>
        </pc:spChg>
      </pc:sldChg>
    </pc:docChg>
  </pc:docChgLst>
  <pc:docChgLst>
    <pc:chgData name="Mueller, Axel (Nokia - FR/Paris-Saclay)" userId="6b065ed8-40bf-4bd7-b1e4-242bb2fb76f9" providerId="ADAL" clId="{69D8E095-79A9-4D8C-8874-6613DBE578FB}"/>
    <pc:docChg chg="undo custSel addSld modSld">
      <pc:chgData name="Mueller, Axel (Nokia - FR/Paris-Saclay)" userId="6b065ed8-40bf-4bd7-b1e4-242bb2fb76f9" providerId="ADAL" clId="{69D8E095-79A9-4D8C-8874-6613DBE578FB}" dt="2020-08-26T11:40:42.913" v="423" actId="27636"/>
      <pc:docMkLst>
        <pc:docMk/>
      </pc:docMkLst>
      <pc:sldChg chg="addSp modSp">
        <pc:chgData name="Mueller, Axel (Nokia - FR/Paris-Saclay)" userId="6b065ed8-40bf-4bd7-b1e4-242bb2fb76f9" providerId="ADAL" clId="{69D8E095-79A9-4D8C-8874-6613DBE578FB}" dt="2020-08-26T11:28:07.083" v="14" actId="20577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69D8E095-79A9-4D8C-8874-6613DBE578FB}" dt="2020-08-26T11:25:26.773" v="12" actId="20577"/>
          <ac:spMkLst>
            <pc:docMk/>
            <pc:sldMk cId="3747769102" sldId="363"/>
            <ac:spMk id="3" creationId="{68C19F4A-0DC8-4933-9CE6-25460625EDA3}"/>
          </ac:spMkLst>
        </pc:spChg>
        <pc:graphicFrameChg chg="add mod modGraphic">
          <ac:chgData name="Mueller, Axel (Nokia - FR/Paris-Saclay)" userId="6b065ed8-40bf-4bd7-b1e4-242bb2fb76f9" providerId="ADAL" clId="{69D8E095-79A9-4D8C-8874-6613DBE578FB}" dt="2020-08-26T11:28:07.083" v="14" actId="20577"/>
          <ac:graphicFrameMkLst>
            <pc:docMk/>
            <pc:sldMk cId="3747769102" sldId="363"/>
            <ac:graphicFrameMk id="5" creationId="{6B8AF3B3-26FC-4FC2-9CD8-912A9E8C6FD0}"/>
          </ac:graphicFrameMkLst>
        </pc:graphicFrameChg>
      </pc:sldChg>
      <pc:sldChg chg="delSp modSp add">
        <pc:chgData name="Mueller, Axel (Nokia - FR/Paris-Saclay)" userId="6b065ed8-40bf-4bd7-b1e4-242bb2fb76f9" providerId="ADAL" clId="{69D8E095-79A9-4D8C-8874-6613DBE578FB}" dt="2020-08-26T11:40:42.913" v="423" actId="27636"/>
        <pc:sldMkLst>
          <pc:docMk/>
          <pc:sldMk cId="3333692766" sldId="368"/>
        </pc:sldMkLst>
        <pc:spChg chg="mod">
          <ac:chgData name="Mueller, Axel (Nokia - FR/Paris-Saclay)" userId="6b065ed8-40bf-4bd7-b1e4-242bb2fb76f9" providerId="ADAL" clId="{69D8E095-79A9-4D8C-8874-6613DBE578FB}" dt="2020-08-26T11:40:42.913" v="423" actId="27636"/>
          <ac:spMkLst>
            <pc:docMk/>
            <pc:sldMk cId="3333692766" sldId="368"/>
            <ac:spMk id="3" creationId="{68C19F4A-0DC8-4933-9CE6-25460625EDA3}"/>
          </ac:spMkLst>
        </pc:spChg>
        <pc:graphicFrameChg chg="del">
          <ac:chgData name="Mueller, Axel (Nokia - FR/Paris-Saclay)" userId="6b065ed8-40bf-4bd7-b1e4-242bb2fb76f9" providerId="ADAL" clId="{69D8E095-79A9-4D8C-8874-6613DBE578FB}" dt="2020-08-26T11:33:34.644" v="50" actId="478"/>
          <ac:graphicFrameMkLst>
            <pc:docMk/>
            <pc:sldMk cId="3333692766" sldId="368"/>
            <ac:graphicFrameMk id="5" creationId="{6B8AF3B3-26FC-4FC2-9CD8-912A9E8C6FD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Rel-16 NR HST BS demodulation requirements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#96-e	</a:t>
            </a:r>
          </a:p>
          <a:p>
            <a:r>
              <a:rPr lang="en-GB" altLang="zh-CN" sz="2000" dirty="0"/>
              <a:t>Electronic Meeting, 17 – 28 Aug., 2020</a:t>
            </a:r>
            <a:endParaRPr lang="en-US" altLang="zh-CN" sz="2000" dirty="0"/>
          </a:p>
          <a:p>
            <a:r>
              <a:rPr lang="en-US" altLang="ja-JP" sz="2000" dirty="0"/>
              <a:t>Agenda: </a:t>
            </a:r>
            <a:r>
              <a:rPr lang="en-GB" altLang="ja-JP" sz="2000" dirty="0"/>
              <a:t>7.15.3.2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2000" dirty="0"/>
              <a:t>R4-2012676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Bell,…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24BA0-5C2F-40FD-9115-0B9B02352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PRACH - TDLC300-100 propagation conditions for long preamble formats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63EF5-06CA-4968-A3A4-27A9482442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TDLC300-100 propagation conditions for long preamble formats</a:t>
            </a:r>
          </a:p>
          <a:p>
            <a:pPr lvl="1" hangingPunct="0"/>
            <a:r>
              <a:rPr lang="en-GB" dirty="0"/>
              <a:t>Introduce TDLC300-100 FO= 0Hz for PRACH with restricted set type A and B.</a:t>
            </a:r>
          </a:p>
          <a:p>
            <a:pPr lvl="1" hangingPunct="0"/>
            <a:r>
              <a:rPr lang="en-US" dirty="0"/>
              <a:t>In Rel-16, no additional test cases for PRACH besides what we already agreed test case.</a:t>
            </a:r>
            <a:endParaRPr lang="en-GB" dirty="0"/>
          </a:p>
          <a:p>
            <a:pPr lvl="1" hangingPunct="0"/>
            <a:r>
              <a:rPr lang="en-US" dirty="0"/>
              <a:t>The test cases applied for BS if BS declared supporting corresponding restricted set A/B.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A4554E-F4DF-4626-9EC9-4CFE17CE8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83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24BA0-5C2F-40FD-9115-0B9B02352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PRACH - Manufacturer declaration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63EF5-06CA-4968-A3A4-27A9482442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PRACH high speed support declaration for HST</a:t>
            </a:r>
          </a:p>
          <a:p>
            <a:pPr lvl="1"/>
            <a:r>
              <a:rPr lang="en-GB" dirty="0"/>
              <a:t>HST PRACH support should be covered by the same declaration entry for HST PUSCH and UL TA, and one declaration entry for short and long preamble format is enough: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A4554E-F4DF-4626-9EC9-4CFE17CE8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121ED7D-5EF0-400B-A4BF-8D268F1C69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282326"/>
              </p:ext>
            </p:extLst>
          </p:nvPr>
        </p:nvGraphicFramePr>
        <p:xfrm>
          <a:off x="1763688" y="4120992"/>
          <a:ext cx="6521937" cy="1413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717">
                  <a:extLst>
                    <a:ext uri="{9D8B030D-6E8A-4147-A177-3AD203B41FA5}">
                      <a16:colId xmlns:a16="http://schemas.microsoft.com/office/drawing/2014/main" val="1807571203"/>
                    </a:ext>
                  </a:extLst>
                </a:gridCol>
                <a:gridCol w="1629457">
                  <a:extLst>
                    <a:ext uri="{9D8B030D-6E8A-4147-A177-3AD203B41FA5}">
                      <a16:colId xmlns:a16="http://schemas.microsoft.com/office/drawing/2014/main" val="3919354746"/>
                    </a:ext>
                  </a:extLst>
                </a:gridCol>
                <a:gridCol w="4344763">
                  <a:extLst>
                    <a:ext uri="{9D8B030D-6E8A-4147-A177-3AD203B41FA5}">
                      <a16:colId xmlns:a16="http://schemas.microsoft.com/office/drawing/2014/main" val="10907463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x-none" sz="1400" dirty="0">
                          <a:effectLst/>
                        </a:rPr>
                        <a:t>D.10</a:t>
                      </a:r>
                      <a:r>
                        <a:rPr lang="en-GB" sz="1400" dirty="0">
                          <a:effectLst/>
                        </a:rPr>
                        <a:t>X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x-none" sz="1400">
                          <a:effectLst/>
                        </a:rPr>
                        <a:t>High speed train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x-none" sz="1400" dirty="0">
                          <a:effectLst/>
                        </a:rPr>
                        <a:t>Declaration of high speed train scenario support.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9525" marB="0"/>
                </a:tc>
                <a:extLst>
                  <a:ext uri="{0D108BD9-81ED-4DB2-BD59-A6C34878D82A}">
                    <a16:rowId xmlns:a16="http://schemas.microsoft.com/office/drawing/2014/main" val="4072795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x-none" sz="1400" dirty="0">
                          <a:effectLst/>
                        </a:rPr>
                        <a:t>D.10</a:t>
                      </a:r>
                      <a:r>
                        <a:rPr lang="en-GB" sz="1400" dirty="0">
                          <a:effectLst/>
                        </a:rPr>
                        <a:t>Y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x-none" sz="1400" dirty="0">
                          <a:effectLst/>
                        </a:rPr>
                        <a:t>PRACH </a:t>
                      </a:r>
                      <a:r>
                        <a:rPr lang="en-GB" sz="1400" dirty="0">
                          <a:effectLst/>
                        </a:rPr>
                        <a:t>format for high</a:t>
                      </a:r>
                      <a:r>
                        <a:rPr lang="x-none" sz="1400" dirty="0">
                          <a:effectLst/>
                        </a:rPr>
                        <a:t> speed train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x-none" sz="1400" dirty="0">
                          <a:effectLst/>
                        </a:rPr>
                        <a:t>Declaration of supported PRACH format(s) for high speed train scenario, i.e. format 0 restricted set type A, format 0 restricted set type B, format A2, format B4, format C2.</a:t>
                      </a:r>
                      <a:endParaRPr lang="en-GB" sz="14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x-none" sz="1400" dirty="0">
                          <a:effectLst/>
                        </a:rPr>
                        <a:t>This declaration is applicable to HST PRACH only if BS declares to support high speed train in D.108.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9525" marB="0"/>
                </a:tc>
                <a:extLst>
                  <a:ext uri="{0D108BD9-81ED-4DB2-BD59-A6C34878D82A}">
                    <a16:rowId xmlns:a16="http://schemas.microsoft.com/office/drawing/2014/main" val="18422492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4558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24BA0-5C2F-40FD-9115-0B9B02352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PRACH - Test applicability for short PRACH formats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63EF5-06CA-4968-A3A4-27A9482442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 applicability for short PRACH formats</a:t>
            </a:r>
          </a:p>
          <a:p>
            <a:pPr lvl="1"/>
            <a:r>
              <a:rPr lang="en-GB" dirty="0"/>
              <a:t>Do not specify an additional test applicability rule for HST short PRACH, i.e., all short PRACH format declared to be supported need to be tested.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A4554E-F4DF-4626-9EC9-4CFE17CE8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266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E4DA5-085E-49E4-893D-2517E8D40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UL TA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EB1A2-A710-404D-BD87-270271DA86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523176-099D-4387-B09F-4FDF46366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637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F1A2E-6026-4B24-A693-7C39A0D09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UL TA - Additional scenario “X”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19F4A-0DC8-4933-9CE6-25460625E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Addition of scenario “X”</a:t>
            </a:r>
          </a:p>
          <a:p>
            <a:pPr lvl="1" hangingPunct="0"/>
            <a:r>
              <a:rPr lang="en-GB" dirty="0"/>
              <a:t>RAN4 agree to introduce scenario X requirements under rel-16 HST WI, adding it in non-HST sections/tables to avoid misleading.</a:t>
            </a:r>
          </a:p>
          <a:p>
            <a:pPr lvl="2" hangingPunct="0"/>
            <a:r>
              <a:rPr lang="en-GB" dirty="0"/>
              <a:t>A BS, which declares to support HST and passes scenario Y or scenario Z, can assume implicit test passing of scenario X.</a:t>
            </a:r>
          </a:p>
          <a:p>
            <a:pPr lvl="2" hangingPunct="0"/>
            <a:r>
              <a:rPr lang="en-GB" dirty="0"/>
              <a:t>Scenario X parameters: </a:t>
            </a:r>
          </a:p>
          <a:p>
            <a:pPr lvl="1" hangingPunct="0"/>
            <a:endParaRPr lang="en-GB" dirty="0"/>
          </a:p>
          <a:p>
            <a:pPr lvl="1" hangingPunct="0"/>
            <a:endParaRPr lang="en-GB" dirty="0"/>
          </a:p>
          <a:p>
            <a:pPr marL="457200" lvl="1" indent="0" hangingPunct="0">
              <a:buNone/>
            </a:pP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962BA-C0BF-4430-A45F-56831A11B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B8AF3B3-26FC-4FC2-9CD8-912A9E8C6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988384"/>
              </p:ext>
            </p:extLst>
          </p:nvPr>
        </p:nvGraphicFramePr>
        <p:xfrm>
          <a:off x="3419872" y="4566646"/>
          <a:ext cx="3784612" cy="2126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2216">
                  <a:extLst>
                    <a:ext uri="{9D8B030D-6E8A-4147-A177-3AD203B41FA5}">
                      <a16:colId xmlns:a16="http://schemas.microsoft.com/office/drawing/2014/main" val="3400854273"/>
                    </a:ext>
                  </a:extLst>
                </a:gridCol>
                <a:gridCol w="2212396">
                  <a:extLst>
                    <a:ext uri="{9D8B030D-6E8A-4147-A177-3AD203B41FA5}">
                      <a16:colId xmlns:a16="http://schemas.microsoft.com/office/drawing/2014/main" val="3437058673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Parameter</a:t>
                      </a:r>
                      <a:endParaRPr lang="en-GB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Scenario X</a:t>
                      </a:r>
                      <a:endParaRPr lang="en-GB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641541176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Channel model</a:t>
                      </a:r>
                      <a:endParaRPr lang="en-GB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Stationary UE: AWGN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Moving UE: TDLC300-400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411228064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UE speed</a:t>
                      </a:r>
                      <a:endParaRPr lang="en-GB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120 km/h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82658076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CP length</a:t>
                      </a:r>
                      <a:endParaRPr lang="en-GB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7618478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</a:t>
                      </a:r>
                      <a:endParaRPr lang="en-GB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 kHz: 10 us</a:t>
                      </a:r>
                      <a:endParaRPr lang="en-GB" sz="14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 kHz: 5 us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903530019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Δω</a:t>
                      </a:r>
                      <a:endParaRPr lang="en-GB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 kHz: 0.04 s</a:t>
                      </a:r>
                      <a:r>
                        <a:rPr lang="en-US" sz="1400" baseline="30000" dirty="0">
                          <a:effectLst/>
                        </a:rPr>
                        <a:t>-1</a:t>
                      </a:r>
                      <a:endParaRPr lang="en-GB" sz="14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 kHz: 0.08 s</a:t>
                      </a:r>
                      <a:r>
                        <a:rPr lang="en-US" sz="1400" baseline="30000" dirty="0">
                          <a:effectLst/>
                        </a:rPr>
                        <a:t>-1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383443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77691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F1A2E-6026-4B24-A693-7C39A0D09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UL TA - Additional scenario “X”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19F4A-0DC8-4933-9CE6-25460625E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SCS/CBW combinations</a:t>
            </a:r>
          </a:p>
          <a:p>
            <a:pPr lvl="1" hangingPunct="0"/>
            <a:r>
              <a:rPr lang="en-GB" dirty="0"/>
              <a:t>Option 1: Have requirements for</a:t>
            </a:r>
          </a:p>
          <a:p>
            <a:pPr lvl="2" hangingPunct="0"/>
            <a:r>
              <a:rPr lang="en-GB" dirty="0"/>
              <a:t>15kHz: 10MHz/5MHz; 30kHz: 40MHz/10MHz.</a:t>
            </a:r>
          </a:p>
          <a:p>
            <a:pPr lvl="1" hangingPunct="0"/>
            <a:r>
              <a:rPr lang="en-GB" dirty="0"/>
              <a:t>Option 2: Have requirements for</a:t>
            </a:r>
          </a:p>
          <a:p>
            <a:pPr lvl="2" hangingPunct="0"/>
            <a:r>
              <a:rPr lang="en-GB" dirty="0"/>
              <a:t>15kHz: 5MHz; 30kHz: 10MHz.</a:t>
            </a:r>
          </a:p>
          <a:p>
            <a:pPr lvl="1" hangingPunct="0"/>
            <a:r>
              <a:rPr lang="en-GB" dirty="0"/>
              <a:t>Option 3: Have requirements for all Rel-15 non-HST PUSCH bandwidths.</a:t>
            </a:r>
          </a:p>
          <a:p>
            <a:pPr lvl="1" hangingPunct="0"/>
            <a:r>
              <a:rPr lang="en-GB" dirty="0"/>
              <a:t>Other options not precluded.</a:t>
            </a:r>
          </a:p>
          <a:p>
            <a:pPr lvl="1" hangingPunct="0"/>
            <a:endParaRPr lang="en-GB" dirty="0"/>
          </a:p>
          <a:p>
            <a:pPr hangingPunct="0"/>
            <a:r>
              <a:rPr lang="en-GB" dirty="0"/>
              <a:t>Applicability rules concerning SCS/CBW</a:t>
            </a:r>
          </a:p>
          <a:p>
            <a:pPr lvl="1" hangingPunct="0"/>
            <a:r>
              <a:rPr lang="en-GB" dirty="0"/>
              <a:t>Option 1: Re-use non-HST PUSCH applicability rules.</a:t>
            </a:r>
          </a:p>
          <a:p>
            <a:pPr lvl="1" hangingPunct="0"/>
            <a:r>
              <a:rPr lang="en-GB" dirty="0"/>
              <a:t>Option 2: Re-use HST PUSCH applicability rules.</a:t>
            </a:r>
          </a:p>
          <a:p>
            <a:pPr lvl="1" hangingPunct="0"/>
            <a:r>
              <a:rPr lang="en-GB" dirty="0"/>
              <a:t>Other options not precluded.</a:t>
            </a:r>
          </a:p>
          <a:p>
            <a:pPr lvl="1" hangingPunct="0"/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962BA-C0BF-4430-A45F-56831A11B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92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F1A2E-6026-4B24-A693-7C39A0D09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UL TA - Manufacturer declaration </a:t>
            </a:r>
            <a:r>
              <a:rPr lang="en-GB" dirty="0" err="1"/>
              <a:t>w.r.t.</a:t>
            </a:r>
            <a:r>
              <a:rPr lang="en-GB" dirty="0"/>
              <a:t> scenario 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19F4A-0DC8-4933-9CE6-25460625E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Scenario X manufacturer declaration</a:t>
            </a:r>
          </a:p>
          <a:p>
            <a:pPr lvl="1"/>
            <a:r>
              <a:rPr lang="en-GB" dirty="0"/>
              <a:t>No manufacturer declaration for scenario X.</a:t>
            </a:r>
          </a:p>
          <a:p>
            <a:endParaRPr lang="en-GB" dirty="0"/>
          </a:p>
          <a:p>
            <a:r>
              <a:rPr lang="en-GB" dirty="0"/>
              <a:t>Scenario X implicit test passing</a:t>
            </a:r>
          </a:p>
          <a:p>
            <a:pPr lvl="1"/>
            <a:r>
              <a:rPr lang="en-GB" dirty="0"/>
              <a:t>Merged into &lt;Addition of scenario “X”&gt; </a:t>
            </a:r>
            <a:r>
              <a:rPr lang="en-GB" dirty="0" err="1"/>
              <a:t>agreemement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962BA-C0BF-4430-A45F-56831A11B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272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F1A2E-6026-4B24-A693-7C39A0D09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UL TA - Specification writing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19F4A-0DC8-4933-9CE6-25460625E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Organization of requirements for 500kph in specifications</a:t>
            </a:r>
          </a:p>
          <a:p>
            <a:pPr lvl="1"/>
            <a:r>
              <a:rPr lang="en-GB" dirty="0"/>
              <a:t>Capture the 500kph UL TA scenario in the same table as the 350kph UL TA scenario. Title includes “for high speed train”.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962BA-C0BF-4430-A45F-56831A11B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49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F1A2E-6026-4B24-A693-7C39A0D09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UL TA - Minimum CBW FDRA and SRS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19F4A-0DC8-4933-9CE6-25460625E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Minimum CBW FDRA and SRS configuration</a:t>
            </a:r>
          </a:p>
          <a:p>
            <a:pPr lvl="1"/>
            <a:r>
              <a:rPr lang="en-GB" dirty="0"/>
              <a:t>Use the following configurations:</a:t>
            </a:r>
          </a:p>
          <a:p>
            <a:pPr lvl="2"/>
            <a:r>
              <a:rPr lang="en-GB" dirty="0"/>
              <a:t>FDRA</a:t>
            </a:r>
          </a:p>
          <a:p>
            <a:pPr lvl="3"/>
            <a:r>
              <a:rPr lang="en-GB" dirty="0"/>
              <a:t>5MHz CBW/15KHz SCS: </a:t>
            </a:r>
            <a:r>
              <a:rPr lang="en-GB" b="1" dirty="0"/>
              <a:t>12</a:t>
            </a:r>
            <a:r>
              <a:rPr lang="en-GB" dirty="0"/>
              <a:t> contiguously allocated RBs for each UE</a:t>
            </a:r>
          </a:p>
          <a:p>
            <a:pPr lvl="3"/>
            <a:r>
              <a:rPr lang="en-GB" dirty="0"/>
              <a:t>Start RB index</a:t>
            </a:r>
          </a:p>
          <a:p>
            <a:pPr lvl="4"/>
            <a:r>
              <a:rPr lang="en-GB" dirty="0"/>
              <a:t>Moving UE: 0</a:t>
            </a:r>
          </a:p>
          <a:p>
            <a:pPr lvl="4"/>
            <a:r>
              <a:rPr lang="en-GB" dirty="0"/>
              <a:t>Stationary UE: </a:t>
            </a:r>
            <a:r>
              <a:rPr lang="en-GB" b="1" dirty="0"/>
              <a:t>12</a:t>
            </a:r>
            <a:endParaRPr lang="en-GB" dirty="0"/>
          </a:p>
          <a:p>
            <a:pPr lvl="3"/>
            <a:r>
              <a:rPr lang="en-GB" dirty="0"/>
              <a:t>10MHz CBW/30KHz SCS: </a:t>
            </a:r>
            <a:r>
              <a:rPr lang="en-GB" b="1" dirty="0"/>
              <a:t>12</a:t>
            </a:r>
            <a:r>
              <a:rPr lang="en-GB" dirty="0"/>
              <a:t> contiguously allocated RBs for each UE</a:t>
            </a:r>
          </a:p>
          <a:p>
            <a:pPr lvl="3"/>
            <a:r>
              <a:rPr lang="en-GB" dirty="0"/>
              <a:t>Start RB index</a:t>
            </a:r>
          </a:p>
          <a:p>
            <a:pPr lvl="4"/>
            <a:r>
              <a:rPr lang="en-GB" dirty="0"/>
              <a:t>Moving UE: 0</a:t>
            </a:r>
          </a:p>
          <a:p>
            <a:pPr lvl="4"/>
            <a:r>
              <a:rPr lang="en-GB" dirty="0"/>
              <a:t>Stationary UE: </a:t>
            </a:r>
            <a:r>
              <a:rPr lang="en-GB" b="1" dirty="0"/>
              <a:t>12</a:t>
            </a:r>
            <a:endParaRPr lang="en-GB" dirty="0"/>
          </a:p>
          <a:p>
            <a:pPr lvl="2"/>
            <a:r>
              <a:rPr lang="en-GB" dirty="0"/>
              <a:t>SRS</a:t>
            </a:r>
          </a:p>
          <a:p>
            <a:pPr lvl="3"/>
            <a:r>
              <a:rPr lang="en-GB" dirty="0"/>
              <a:t>5MHz CBW/15KHz SCS: 20 contiguously allocated RBs starting from PRB index 0</a:t>
            </a:r>
          </a:p>
          <a:p>
            <a:pPr lvl="3"/>
            <a:r>
              <a:rPr lang="en-GB" dirty="0"/>
              <a:t>10MHz CBW/30KHz SCS: 20 contiguously allocated RBs starting from PRB index 0</a:t>
            </a:r>
          </a:p>
          <a:p>
            <a:pPr lvl="3"/>
            <a:r>
              <a:rPr lang="en-GB" dirty="0"/>
              <a:t>C_SRS = 5, B_SRS =0, for 20RB with 15 </a:t>
            </a:r>
            <a:r>
              <a:rPr lang="en-GB" dirty="0" err="1"/>
              <a:t>KHz</a:t>
            </a:r>
            <a:r>
              <a:rPr lang="en-GB" dirty="0"/>
              <a:t> SCS and 30 </a:t>
            </a:r>
            <a:r>
              <a:rPr lang="en-GB" dirty="0" err="1"/>
              <a:t>KHz</a:t>
            </a:r>
            <a:r>
              <a:rPr lang="en-GB" dirty="0"/>
              <a:t> SCS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962BA-C0BF-4430-A45F-56831A11B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589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F1A2E-6026-4B24-A693-7C39A0D09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UL TA - Minimum CBW FDRA and SRS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19F4A-0DC8-4933-9CE6-25460625E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Minimum CBW simulation template</a:t>
            </a:r>
          </a:p>
          <a:p>
            <a:pPr lvl="1"/>
            <a:r>
              <a:rPr lang="en-GB" dirty="0"/>
              <a:t>Add the cases for 5MHz CBW/15kHz SCS and 10MHz CBW/30KHz SCS for UL TA to the simulation result summary template</a:t>
            </a:r>
          </a:p>
          <a:p>
            <a:endParaRPr lang="en-GB" dirty="0"/>
          </a:p>
          <a:p>
            <a:r>
              <a:rPr lang="en-GB" dirty="0"/>
              <a:t>Minimum CBW FRC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962BA-C0BF-4430-A45F-56831A11B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19</a:t>
            </a:fld>
            <a:endParaRPr lang="zh-CN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0A3EA6-6130-4E40-9682-DEEF6B77EE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699983"/>
              </p:ext>
            </p:extLst>
          </p:nvPr>
        </p:nvGraphicFramePr>
        <p:xfrm>
          <a:off x="1259632" y="3614797"/>
          <a:ext cx="7056784" cy="31089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252624">
                  <a:extLst>
                    <a:ext uri="{9D8B030D-6E8A-4147-A177-3AD203B41FA5}">
                      <a16:colId xmlns:a16="http://schemas.microsoft.com/office/drawing/2014/main" val="2084443913"/>
                    </a:ext>
                  </a:extLst>
                </a:gridCol>
                <a:gridCol w="1514784">
                  <a:extLst>
                    <a:ext uri="{9D8B030D-6E8A-4147-A177-3AD203B41FA5}">
                      <a16:colId xmlns:a16="http://schemas.microsoft.com/office/drawing/2014/main" val="713210992"/>
                    </a:ext>
                  </a:extLst>
                </a:gridCol>
                <a:gridCol w="2289376">
                  <a:extLst>
                    <a:ext uri="{9D8B030D-6E8A-4147-A177-3AD203B41FA5}">
                      <a16:colId xmlns:a16="http://schemas.microsoft.com/office/drawing/2014/main" val="90984794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Reference channel</a:t>
                      </a:r>
                      <a:endParaRPr lang="en-GB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 </a:t>
                      </a:r>
                      <a:endParaRPr lang="en-GB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 </a:t>
                      </a:r>
                      <a:endParaRPr lang="en-GB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7668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Subcarrier spacing [kHz]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15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30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377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Allocated resource blocks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12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12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46415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Data bearing CP-OFDM Symbols per slot (Note 1)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11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11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8644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Modulation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16QAM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16QAM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74997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Code rate (Note 2)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658/1024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658/1024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80832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Payload size (bits)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4032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4032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527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Transport block CRC (bits)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49989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Code block CRC size (bits)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-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-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9119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Number of code blocks - C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0019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Code block size including CRC (bits) (Note 2)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4056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4056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9536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Total number of bits per slot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6336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6336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2780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Total data bearing resource elements per slot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1584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1584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7968635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NOTE 1:	DM-RS configuration type  = 1 with DM-RS duration = single-symbol DM-RS and the number of DM-RS CDM groups without data is 2, Additional DM-RS position = pos2, and l</a:t>
                      </a:r>
                      <a:r>
                        <a:rPr lang="x-none" sz="1200" baseline="-25000" dirty="0">
                          <a:effectLst/>
                        </a:rPr>
                        <a:t>0 </a:t>
                      </a:r>
                      <a:r>
                        <a:rPr lang="x-none" sz="1200" dirty="0">
                          <a:effectLst/>
                        </a:rPr>
                        <a:t>= 2</a:t>
                      </a:r>
                      <a:r>
                        <a:rPr lang="en-GB" sz="1200" dirty="0">
                          <a:effectLst/>
                        </a:rPr>
                        <a:t> or 3</a:t>
                      </a:r>
                      <a:r>
                        <a:rPr lang="x-none" sz="1200" dirty="0">
                          <a:effectLst/>
                        </a:rPr>
                        <a:t> for PUSCH mapping type A, as per table 6.4.1.1.3-3 of TS 38.211 [5].</a:t>
                      </a:r>
                      <a:endParaRPr lang="en-GB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NOTE 2:	Code block size including CRC (bits) equals to K' in subclause 5.2.2 of TS 38.212 [15].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508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541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14CB-4587-4366-93B5-F5E3C2724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BAB26-4523-46D1-A6EC-C5F62C285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40000" lnSpcReduction="20000"/>
          </a:bodyPr>
          <a:lstStyle/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General/PUSCH/PRACH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R4-1910128 Way forward on NR HST BS demodulation requirements, RAN4#92.</a:t>
            </a:r>
          </a:p>
          <a:p>
            <a:pPr marL="800100" lvl="1">
              <a:spcBef>
                <a:spcPts val="600"/>
              </a:spcBef>
            </a:pPr>
            <a:endParaRPr lang="en-GB" altLang="zh-CN" sz="2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PUSCH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R4-1912809 Way forward on NR HST PUSCH demodulation requirements, RAN4#92Bis.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R4-1915886 Way forward on NR HST PUSCH demodulation requirements, RAN4#93.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R4-2002405 WF on Rel-16 NR HST BS demodulation requirements, RAN4#94e. </a:t>
            </a:r>
            <a:b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(The content in WF R4-2002405 except slide 16 is agreed; see meeting minutes.)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R4-2005534 WF on Rel-16 NR HST PUSCH BS demodulation requirements, RAN4#94-e-bis.</a:t>
            </a:r>
          </a:p>
          <a:p>
            <a:pPr marL="800100" lvl="1">
              <a:spcBef>
                <a:spcPts val="600"/>
              </a:spcBef>
            </a:pP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PRACH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R4-1912729 WF on  NR HST BS PRACH demodulation requirements, RAN4#92b.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R4-1915871 Way forward on NR HST PRACH demodulation requirement, RAN4#93.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R4-2002405 WF on Rel-16 NR HST BS demodulation requirements, RAN4#94e.</a:t>
            </a:r>
            <a:b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(The content in WF R4-2002405 except slide 16 is agreed; see meeting minutes.)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R4-2005535 WF on Rel-16 NR HST PRACH BS demodulation requirements, RAN4#94-e-bis.</a:t>
            </a:r>
          </a:p>
          <a:p>
            <a:pPr marL="800100" lvl="1">
              <a:spcBef>
                <a:spcPts val="600"/>
              </a:spcBef>
            </a:pPr>
            <a:endParaRPr lang="en-GB" altLang="zh-CN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UL TA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R4-2002405 WF on Rel-16 NR HST BS demodulation requirements, RAN4#94e.</a:t>
            </a:r>
            <a:b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(The content in WF R4-2002405 except slide 16 is agreed; see meeting minutes.)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R4-2005536 WF on Rel-16 NR HST ULTA BS demodulation requirements, RAN4#94-e-bis.</a:t>
            </a:r>
          </a:p>
          <a:p>
            <a:pPr marL="800100" lvl="1">
              <a:spcBef>
                <a:spcPts val="600"/>
              </a:spcBef>
            </a:pPr>
            <a:endParaRPr lang="en-GB" altLang="zh-CN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PUSCH/PRACH/UL TA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R4-2008821 WF on Rel-16 NR HST BS demodulation requirements, RAN4#95-e.</a:t>
            </a:r>
          </a:p>
          <a:p>
            <a:pPr marL="800100" lvl="1">
              <a:spcBef>
                <a:spcPts val="600"/>
              </a:spcBef>
            </a:pPr>
            <a:endParaRPr lang="en-GB" altLang="zh-CN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Corresponding Email summary in RAN4#96-e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R4-2012739 Email discussion summary for [96e][323] </a:t>
            </a:r>
            <a:r>
              <a:rPr lang="en-GB" altLang="zh-CN" sz="20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NR_HST_Demod_BS</a:t>
            </a: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RAN4#96-e.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3AF5DA-43BD-478E-977B-265454654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7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7B068-CF87-45D0-826F-E41F9ECFB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8D72C-0BC0-40D1-BDEE-4EAC16EEA5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153BB6-F608-41C9-9D15-194C566E1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332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B6994-1CAE-4535-9D5C-BE1C36074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PUSCH - 1T1R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E3967-5931-4678-811B-C8B43E27CA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1T1R requirements for the tunnel scenario - MCS configuration</a:t>
            </a:r>
          </a:p>
          <a:p>
            <a:pPr lvl="1"/>
            <a:r>
              <a:rPr lang="en-GB" dirty="0"/>
              <a:t>Only have MCS 2 requirements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9CB6D-3A44-4097-BF38-9D1549EB4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471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C5AF4-9E72-4866-90B9-1FCB542CB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PUSCH - Multi-path fading channel models with high Doppler values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5DBF7-E55E-4B31-89B5-C53236D71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/>
              <a:t>Multi-path fading scenarios under consideration</a:t>
            </a:r>
          </a:p>
          <a:p>
            <a:pPr lvl="1"/>
            <a:r>
              <a:rPr lang="en-GB" dirty="0"/>
              <a:t>The following models are under consideration:</a:t>
            </a:r>
          </a:p>
          <a:p>
            <a:pPr lvl="2"/>
            <a:r>
              <a:rPr lang="en-GB" dirty="0"/>
              <a:t>TDLC300-600 FO=0Hz</a:t>
            </a:r>
            <a:br>
              <a:rPr lang="en-GB" dirty="0"/>
            </a:br>
            <a:r>
              <a:rPr lang="en-GB" dirty="0"/>
              <a:t>TDLC300-1200 FO=0Hz</a:t>
            </a:r>
          </a:p>
          <a:p>
            <a:endParaRPr lang="en-GB" dirty="0"/>
          </a:p>
          <a:p>
            <a:r>
              <a:rPr lang="en-GB" dirty="0"/>
              <a:t>Multi-path fading scenario typicality</a:t>
            </a:r>
          </a:p>
          <a:p>
            <a:pPr lvl="1"/>
            <a:r>
              <a:rPr lang="en-GB" dirty="0"/>
              <a:t>Do not further pursue consensus.</a:t>
            </a:r>
          </a:p>
          <a:p>
            <a:endParaRPr lang="en-GB" dirty="0"/>
          </a:p>
          <a:p>
            <a:r>
              <a:rPr lang="en-GB" dirty="0"/>
              <a:t>Specification of multi-path fading channel under high Doppler</a:t>
            </a:r>
          </a:p>
          <a:p>
            <a:pPr lvl="1"/>
            <a:r>
              <a:rPr lang="en-GB" dirty="0"/>
              <a:t>Introduce PUSCH requirements for HST multi-path fading channel under high Doppler, with configuration</a:t>
            </a:r>
          </a:p>
          <a:p>
            <a:pPr lvl="2"/>
            <a:r>
              <a:rPr lang="en-GB" dirty="0"/>
              <a:t>TDLC300-600 FO=0Hz (15kHz), TDLC300-1200 FO=0Hz (30kHz)</a:t>
            </a:r>
          </a:p>
          <a:p>
            <a:pPr lvl="2"/>
            <a:r>
              <a:rPr lang="en-GB" dirty="0"/>
              <a:t>MCS: 2</a:t>
            </a:r>
          </a:p>
          <a:p>
            <a:pPr lvl="2"/>
            <a:r>
              <a:rPr lang="en-GB" dirty="0"/>
              <a:t>Waveform: CP-OFDM</a:t>
            </a:r>
          </a:p>
          <a:p>
            <a:pPr lvl="2"/>
            <a:r>
              <a:rPr lang="en-GB" dirty="0"/>
              <a:t>DM-RS: 1+1+1</a:t>
            </a:r>
          </a:p>
          <a:p>
            <a:pPr lvl="2"/>
            <a:r>
              <a:rPr lang="en-GB" dirty="0"/>
              <a:t>Antenna: 1T2R</a:t>
            </a:r>
          </a:p>
          <a:p>
            <a:pPr lvl="2"/>
            <a:r>
              <a:rPr lang="en-GB" dirty="0"/>
              <a:t>Bandwidth: 5MHz for 15kHz SCS, 10MHz for 30kHz SCS</a:t>
            </a:r>
          </a:p>
          <a:p>
            <a:pPr lvl="2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95609-C98A-4065-A010-AA42E57D8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112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C5AF4-9E72-4866-90B9-1FCB542CB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PUSCH - Multi-path fading channel models with high Doppler values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5DBF7-E55E-4B31-89B5-C53236D71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Specification drafting of multi-path fading requirements</a:t>
            </a:r>
          </a:p>
          <a:p>
            <a:pPr lvl="1"/>
            <a:r>
              <a:rPr lang="en-GB" dirty="0"/>
              <a:t>Option 2: Introduce multi-path fading channel requirements with high Doppler value into the section “8.2.1 Performance requirement for PUSCH with transform precoding disabled”</a:t>
            </a:r>
          </a:p>
          <a:p>
            <a:pPr lvl="1"/>
            <a:r>
              <a:rPr lang="en-GB" dirty="0"/>
              <a:t>Option 3: Introduce multi-path fading channel requirements with high Doppler value in a separate table under section “8.2.4 Requirements for PUSCH for high speed train”</a:t>
            </a:r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95609-C98A-4065-A010-AA42E57D8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6073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76D8D-6860-4FDC-91B7-964725F79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PUSCH - DFT-s-OFDM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BF179-CEE1-46A5-9DE6-92F452E2F4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Include requirements for DFT-s-OFDM waveform</a:t>
            </a:r>
          </a:p>
          <a:p>
            <a:pPr lvl="1"/>
            <a:r>
              <a:rPr lang="en-GB" dirty="0"/>
              <a:t>Do not introduce PUSCH HST requirements for DFT-s-OFDM.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477AD0-5C79-4C40-8FC2-F8E01FE53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365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9EB344-DB50-45A0-998A-29761628D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7D61DC53-955C-4BA4-91D2-C3A8C9E948EE}"/>
              </a:ext>
            </a:extLst>
          </p:cNvPr>
          <p:cNvSpPr txBox="1">
            <a:spLocks/>
          </p:cNvSpPr>
          <p:nvPr/>
        </p:nvSpPr>
        <p:spPr>
          <a:xfrm>
            <a:off x="457200" y="116632"/>
            <a:ext cx="8229600" cy="576064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Simulation assumptions for PUSCH (Informative)</a:t>
            </a:r>
            <a:endParaRPr lang="zh-CN" altLang="en-US" dirty="0"/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F3619A60-106B-43EC-9C6D-950FB5FCE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7839"/>
              </p:ext>
            </p:extLst>
          </p:nvPr>
        </p:nvGraphicFramePr>
        <p:xfrm>
          <a:off x="251520" y="836712"/>
          <a:ext cx="8686802" cy="5794347"/>
        </p:xfrm>
        <a:graphic>
          <a:graphicData uri="http://schemas.openxmlformats.org/drawingml/2006/table">
            <a:tbl>
              <a:tblPr firstRow="1" firstCol="1" bandRow="1"/>
              <a:tblGrid>
                <a:gridCol w="2592288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1699678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1396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9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9587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  <a:gridCol w="14195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800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1880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350km/h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500km/h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GB" sz="1200" noProof="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1292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2, </a:t>
                      </a:r>
                      <a:r>
                        <a:rPr kumimoji="1" lang="en-GB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2,</a:t>
                      </a:r>
                      <a:r>
                        <a:rPr kumimoji="1" lang="en-GB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8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2, </a:t>
                      </a: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altLang="zh-CN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2,</a:t>
                      </a: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8</a:t>
                      </a:r>
                      <a:endParaRPr kumimoji="1" lang="en-GB" altLang="zh-CN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noProof="0" dirty="0"/>
                        <a:t>15kHz,</a:t>
                      </a:r>
                      <a:r>
                        <a:rPr lang="en-GB" altLang="zh-CN" sz="1200" baseline="0" noProof="0" dirty="0"/>
                        <a:t> 30kHz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noProof="0" dirty="0"/>
                        <a:t>15kHz,</a:t>
                      </a:r>
                      <a:r>
                        <a:rPr lang="en-GB" altLang="zh-CN" sz="1200" baseline="0" noProof="0" dirty="0"/>
                        <a:t> 30kHz</a:t>
                      </a:r>
                      <a:endParaRPr kumimoji="1" lang="en-GB" altLang="zh-CN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Reference signal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 1+1+1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</a:t>
                      </a: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1809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dirty="0"/>
                        <a:t> </a:t>
                      </a:r>
                      <a:r>
                        <a:rPr lang="en-US" altLang="zh-CN" sz="1200" i="1" dirty="0"/>
                        <a:t>l</a:t>
                      </a:r>
                      <a:r>
                        <a:rPr lang="en-US" altLang="zh-CN" sz="1200" i="1" baseline="-25000" dirty="0"/>
                        <a:t>0</a:t>
                      </a:r>
                      <a:r>
                        <a:rPr lang="en-US" altLang="zh-CN" sz="1200" dirty="0"/>
                        <a:t> 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i="1" dirty="0"/>
                        <a:t>l</a:t>
                      </a:r>
                      <a:r>
                        <a:rPr lang="en-US" altLang="zh-CN" sz="1200" i="1" baseline="-25000" dirty="0"/>
                        <a:t>0</a:t>
                      </a:r>
                      <a:r>
                        <a:rPr lang="en-US" altLang="zh-CN" sz="1200" dirty="0"/>
                        <a:t> = 2 or 3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2" hangingPunct="0"/>
                      <a:r>
                        <a:rPr lang="en-US" altLang="zh-CN" sz="1200" i="1" dirty="0"/>
                        <a:t>l</a:t>
                      </a:r>
                      <a:r>
                        <a:rPr lang="en-US" altLang="zh-CN" sz="1200" i="1" baseline="-25000" dirty="0"/>
                        <a:t>0</a:t>
                      </a:r>
                      <a:r>
                        <a:rPr lang="en-US" altLang="zh-CN" sz="1200" dirty="0"/>
                        <a:t> = 2 or 3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vl="2" hangingPunct="0"/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noProof="0" dirty="0"/>
                        <a:t>start symbol index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93208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</a:t>
                      </a:r>
                      <a:endParaRPr kumimoji="1" lang="en-GB" altLang="zh-CN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MCS 2 and MCS 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 1T1R: MCS 2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</a:t>
                      </a: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space: </a:t>
                      </a: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 and MCS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MCS</a:t>
                      </a: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 and MCS 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 1T1R: MCS 2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</a:t>
                      </a: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 and MCS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Doppler shift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1740Hz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3334Hz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508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2.1GHz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1.8GHz (Band n3)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200" kern="1200" baseline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538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HST single-tap</a:t>
                      </a:r>
                      <a:r>
                        <a:rPr lang="en-GB" altLang="zh-CN" sz="120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channel model:</a:t>
                      </a:r>
                      <a:endParaRPr lang="en-GB" altLang="zh-CN" sz="1200" noProof="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Ds=300m,</a:t>
                      </a:r>
                      <a:r>
                        <a:rPr lang="en-GB" altLang="zh-CN" sz="120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200" baseline="0" noProof="0" dirty="0" err="1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20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=2m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Ds=700m, </a:t>
                      </a:r>
                      <a:r>
                        <a:rPr lang="en-GB" altLang="zh-CN" sz="1200" baseline="0" noProof="0" dirty="0" err="1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20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=150m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Multi-path fading channel under high Doppler value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15kHz: TDLC300-600 FO=0Hz; 30kHz: TDLC300-1200 FO=0Hz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20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strike="noStrike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10MHz/5MHz; 30kHz: 40MHz/10MHz for HST</a:t>
                      </a:r>
                      <a:r>
                        <a:rPr kumimoji="1" lang="en-GB" altLang="zh-CN" sz="1200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single tap channel model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2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5MHz; 30kHz: 10MHz for multi-path</a:t>
                      </a:r>
                      <a:r>
                        <a:rPr kumimoji="1" lang="en-GB" altLang="zh-CN" sz="1200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fading channel under high Doppler value</a:t>
                      </a:r>
                      <a:endParaRPr kumimoji="1" lang="en-GB" altLang="zh-CN" sz="120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noProof="0"/>
                        <a:t>Number of HARQ transmissions </a:t>
                      </a:r>
                      <a:endParaRPr lang="en-GB" sz="12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/>
                        <a:t>SNR @70% of maximum throughput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/>
                        <a:t>SNR @70% of maximum throughput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215549"/>
                  </a:ext>
                </a:extLst>
              </a:tr>
              <a:tr h="17942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noProof="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5875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C6A9E-8427-4A7D-9B08-1F97C96CE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43139B-CCF3-4A16-8158-3BE22E59F2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2F1CA3-9115-4EA7-A934-2A1A42577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410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1879893FE30B4793122FCA8F4D6B50" ma:contentTypeVersion="13" ma:contentTypeDescription="Create a new document." ma:contentTypeScope="" ma:versionID="7885393964e1b9b893c9ec92d5e32bb5">
  <xsd:schema xmlns:xsd="http://www.w3.org/2001/XMLSchema" xmlns:xs="http://www.w3.org/2001/XMLSchema" xmlns:p="http://schemas.microsoft.com/office/2006/metadata/properties" xmlns:ns3="71c5aaf6-e6ce-465b-b873-5148d2a4c105" xmlns:ns4="000459d3-9bdf-4161-9c93-492473c3995e" xmlns:ns5="5d90a6a8-9e9e-4ef5-9829-7373fb615be0" targetNamespace="http://schemas.microsoft.com/office/2006/metadata/properties" ma:root="true" ma:fieldsID="36de3d1e9c0c1f02a1322ba69b75a93f" ns3:_="" ns4:_="" ns5:_="">
    <xsd:import namespace="71c5aaf6-e6ce-465b-b873-5148d2a4c105"/>
    <xsd:import namespace="000459d3-9bdf-4161-9c93-492473c3995e"/>
    <xsd:import namespace="5d90a6a8-9e9e-4ef5-9829-7373fb615be0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0459d3-9bdf-4161-9c93-492473c399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90a6a8-9e9e-4ef5-9829-7373fb615be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0DA5F6A8-6904-4B7F-A421-2E18D0E85949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9FE0A6-A20A-477E-92FA-14D143281CE5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FDD512FE-C155-4E0D-AE02-E978DB4902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000459d3-9bdf-4161-9c93-492473c3995e"/>
    <ds:schemaRef ds:uri="5d90a6a8-9e9e-4ef5-9829-7373fb615b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6453</TotalTime>
  <Words>1703</Words>
  <Application>Microsoft Office PowerPoint</Application>
  <PresentationFormat>On-screen Show (4:3)</PresentationFormat>
  <Paragraphs>286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Arial Unicode MS</vt:lpstr>
      <vt:lpstr>Calibri</vt:lpstr>
      <vt:lpstr>Times New Roman</vt:lpstr>
      <vt:lpstr>Office 主题</vt:lpstr>
      <vt:lpstr>WF on Rel-16 NR HST BS demodulation requirements</vt:lpstr>
      <vt:lpstr>Background</vt:lpstr>
      <vt:lpstr>PUSCH</vt:lpstr>
      <vt:lpstr>PUSCH - 1T1R requirements</vt:lpstr>
      <vt:lpstr>PUSCH - Multi-path fading channel models with high Doppler values </vt:lpstr>
      <vt:lpstr>PUSCH - Multi-path fading channel models with high Doppler values </vt:lpstr>
      <vt:lpstr>PUSCH - DFT-s-OFDM Requirements</vt:lpstr>
      <vt:lpstr>PowerPoint Presentation</vt:lpstr>
      <vt:lpstr>PRACH</vt:lpstr>
      <vt:lpstr>PRACH - TDLC300-100 propagation conditions for long preamble formats</vt:lpstr>
      <vt:lpstr>PRACH - Manufacturer declaration</vt:lpstr>
      <vt:lpstr>PRACH - Test applicability for short PRACH formats</vt:lpstr>
      <vt:lpstr>UL TA </vt:lpstr>
      <vt:lpstr>UL TA - Additional scenario “X”</vt:lpstr>
      <vt:lpstr>UL TA - Additional scenario “X”</vt:lpstr>
      <vt:lpstr>UL TA - Manufacturer declaration w.r.t. scenario X</vt:lpstr>
      <vt:lpstr>UL TA - Specification writing</vt:lpstr>
      <vt:lpstr>UL TA - Minimum CBW FDRA and SRS configuration</vt:lpstr>
      <vt:lpstr>UL TA - Minimum CBW FDRA and SRS configuration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Mueller, Axel (Nokia - FR/Paris-Saclay)</cp:lastModifiedBy>
  <cp:revision>424</cp:revision>
  <dcterms:created xsi:type="dcterms:W3CDTF">2019-09-05T02:26:38Z</dcterms:created>
  <dcterms:modified xsi:type="dcterms:W3CDTF">2020-08-26T18:43:39Z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  <property fmtid="{D5CDD505-2E9C-101B-9397-08002B2CF9AE}" pid="8" name="ContentTypeId">
    <vt:lpwstr>0x010100971879893FE30B4793122FCA8F4D6B50</vt:lpwstr>
  </property>
</Properties>
</file>