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5"/>
  </p:notesMasterIdLst>
  <p:sldIdLst>
    <p:sldId id="256" r:id="rId6"/>
    <p:sldId id="471" r:id="rId7"/>
    <p:sldId id="481" r:id="rId8"/>
    <p:sldId id="477" r:id="rId9"/>
    <p:sldId id="482" r:id="rId10"/>
    <p:sldId id="483" r:id="rId11"/>
    <p:sldId id="467" r:id="rId12"/>
    <p:sldId id="469" r:id="rId13"/>
    <p:sldId id="472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4E84B0-8D72-46F7-B61A-3A92B3B7EE96}" v="8" dt="2020-08-26T22:52:47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99" d="100"/>
          <a:sy n="99" d="100"/>
        </p:scale>
        <p:origin x="210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tilin, Artyom" userId="7f21f05e-5807-418a-ada3-f49cd94f7737" providerId="ADAL" clId="{0E4E84B0-8D72-46F7-B61A-3A92B3B7EE96}"/>
    <pc:docChg chg="modSld">
      <pc:chgData name="Putilin, Artyom" userId="7f21f05e-5807-418a-ada3-f49cd94f7737" providerId="ADAL" clId="{0E4E84B0-8D72-46F7-B61A-3A92B3B7EE96}" dt="2020-08-26T22:52:38.343" v="68" actId="20577"/>
      <pc:docMkLst>
        <pc:docMk/>
      </pc:docMkLst>
      <pc:sldChg chg="modSp">
        <pc:chgData name="Putilin, Artyom" userId="7f21f05e-5807-418a-ada3-f49cd94f7737" providerId="ADAL" clId="{0E4E84B0-8D72-46F7-B61A-3A92B3B7EE96}" dt="2020-08-26T22:49:23.951" v="36" actId="20577"/>
        <pc:sldMkLst>
          <pc:docMk/>
          <pc:sldMk cId="4283152004" sldId="467"/>
        </pc:sldMkLst>
        <pc:spChg chg="mod">
          <ac:chgData name="Putilin, Artyom" userId="7f21f05e-5807-418a-ada3-f49cd94f7737" providerId="ADAL" clId="{0E4E84B0-8D72-46F7-B61A-3A92B3B7EE96}" dt="2020-08-26T22:49:23.951" v="36" actId="20577"/>
          <ac:spMkLst>
            <pc:docMk/>
            <pc:sldMk cId="4283152004" sldId="467"/>
            <ac:spMk id="3" creationId="{00000000-0000-0000-0000-000000000000}"/>
          </ac:spMkLst>
        </pc:spChg>
      </pc:sldChg>
      <pc:sldChg chg="modSp">
        <pc:chgData name="Putilin, Artyom" userId="7f21f05e-5807-418a-ada3-f49cd94f7737" providerId="ADAL" clId="{0E4E84B0-8D72-46F7-B61A-3A92B3B7EE96}" dt="2020-08-26T22:49:07.998" v="17" actId="20577"/>
        <pc:sldMkLst>
          <pc:docMk/>
          <pc:sldMk cId="1066876962" sldId="482"/>
        </pc:sldMkLst>
        <pc:spChg chg="mod">
          <ac:chgData name="Putilin, Artyom" userId="7f21f05e-5807-418a-ada3-f49cd94f7737" providerId="ADAL" clId="{0E4E84B0-8D72-46F7-B61A-3A92B3B7EE96}" dt="2020-08-26T22:49:07.998" v="17" actId="20577"/>
          <ac:spMkLst>
            <pc:docMk/>
            <pc:sldMk cId="1066876962" sldId="482"/>
            <ac:spMk id="3" creationId="{00000000-0000-0000-0000-000000000000}"/>
          </ac:spMkLst>
        </pc:spChg>
      </pc:sldChg>
      <pc:sldChg chg="modSp">
        <pc:chgData name="Putilin, Artyom" userId="7f21f05e-5807-418a-ada3-f49cd94f7737" providerId="ADAL" clId="{0E4E84B0-8D72-46F7-B61A-3A92B3B7EE96}" dt="2020-08-26T22:52:38.343" v="68" actId="20577"/>
        <pc:sldMkLst>
          <pc:docMk/>
          <pc:sldMk cId="3686219813" sldId="483"/>
        </pc:sldMkLst>
        <pc:spChg chg="mod">
          <ac:chgData name="Putilin, Artyom" userId="7f21f05e-5807-418a-ada3-f49cd94f7737" providerId="ADAL" clId="{0E4E84B0-8D72-46F7-B61A-3A92B3B7EE96}" dt="2020-08-26T22:52:38.343" v="68" actId="20577"/>
          <ac:spMkLst>
            <pc:docMk/>
            <pc:sldMk cId="3686219813" sldId="483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27.08.2020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678293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71341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26756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8/27/2020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for PDSCH requirements with Single-DCI based multi-TRP/Panel transmission schemes (URLLC)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6418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#96-e</a:t>
            </a:r>
          </a:p>
          <a:p>
            <a:pPr>
              <a:buNone/>
            </a:pPr>
            <a:r>
              <a:rPr lang="en-US" sz="1800" b="1" dirty="0"/>
              <a:t>Electronic, </a:t>
            </a:r>
            <a:r>
              <a:rPr lang="ru-RU" sz="1800" b="1" dirty="0"/>
              <a:t>17</a:t>
            </a:r>
            <a:r>
              <a:rPr lang="en-US" sz="1800" b="1" baseline="30000" dirty="0"/>
              <a:t>th</a:t>
            </a:r>
            <a:r>
              <a:rPr lang="en-US" sz="1800" b="1" dirty="0"/>
              <a:t> – </a:t>
            </a:r>
            <a:r>
              <a:rPr lang="ru-RU" sz="1800" b="1" dirty="0"/>
              <a:t>28</a:t>
            </a:r>
            <a:r>
              <a:rPr lang="en-US" sz="1800" b="1" baseline="30000" dirty="0"/>
              <a:t>th</a:t>
            </a:r>
            <a:r>
              <a:rPr lang="en-US" sz="1800" b="1" dirty="0"/>
              <a:t> August 2020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.9.3.1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R4-2012663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Agreed WFs for demodulation requirements for NR eMIMO WI in previous meetings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R4-2002419 WF on demodulation and CSI requirement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R4-2002420 WF on PDSCH demodulation requirements based on multi-TRP transmission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R4-2005529 WF on PDSCH demodulation requirement and general aspects for NR eMIMO, RAN4 #94e-Bis 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R4-2008813 WF for general and PDSCH requirements with Single-DCI SDM scheme and Multi-DCI transmission schemes(eMBB),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R4-2008814 WF for PDSCH requirements with Single-DCI based multi-TRP/Panel transmission schemes (URLLC),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R4-2008815 Simulation assumption for PDSCH requirements with Single-DCI SDM scheme and Multi-DCI transmission schemes,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800" dirty="0"/>
              <a:t>R4-2008816, WF on PMI Reporting Test Cases with Rel-16 Type II Codebook, RAN4 #95-e</a:t>
            </a:r>
          </a:p>
          <a:p>
            <a:pPr lvl="1"/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Candidate schemes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URLLC single-DCI based multi-TRP/panel repetition transmission schemes (see Annex)</a:t>
            </a:r>
          </a:p>
          <a:p>
            <a:pPr lvl="1"/>
            <a:r>
              <a:rPr lang="en-US" dirty="0"/>
              <a:t>FDM scheme A (2a)</a:t>
            </a:r>
          </a:p>
          <a:p>
            <a:pPr lvl="1"/>
            <a:r>
              <a:rPr lang="en-US" dirty="0"/>
              <a:t>FDM scheme B (2b)</a:t>
            </a:r>
          </a:p>
          <a:p>
            <a:pPr lvl="1"/>
            <a:r>
              <a:rPr lang="en-US" dirty="0"/>
              <a:t>TDM scheme A (3)</a:t>
            </a:r>
          </a:p>
          <a:p>
            <a:pPr lvl="1"/>
            <a:r>
              <a:rPr lang="en-US" dirty="0"/>
              <a:t>Inter-slot TDM scheme (4)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4263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requirements 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610600" cy="4906963"/>
          </a:xfrm>
        </p:spPr>
        <p:txBody>
          <a:bodyPr/>
          <a:lstStyle/>
          <a:p>
            <a:pPr marL="342900" lvl="3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Define performance requirements only for FDM scheme A and inter-slot TDM scheme with the following applicability rule:</a:t>
            </a:r>
            <a:endParaRPr lang="en-US" dirty="0">
              <a:highlight>
                <a:srgbClr val="FFFF00"/>
              </a:highlight>
            </a:endParaRP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dirty="0"/>
              <a:t>FDM scheme is skipped if UE passes the multi-DCI based multi-TRP Tx requirements and TDM scheme is skipped if UE passes URLLC slot aggregation requirements and anyone of the other multi-TRP Tx requirements.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4042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Two test cases per duplex mode: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1800" dirty="0"/>
              <a:t>Option 1: </a:t>
            </a:r>
          </a:p>
          <a:p>
            <a:pPr marL="1257300" lvl="5" indent="-342900"/>
            <a:r>
              <a:rPr lang="en-US" sz="1800" dirty="0"/>
              <a:t>Test 1a: Single-DCI based  FDM scheme A with frequency offset and negative time offset</a:t>
            </a:r>
          </a:p>
          <a:p>
            <a:pPr marL="1257300" lvl="5" indent="-342900"/>
            <a:r>
              <a:rPr lang="en-US" sz="1800" dirty="0"/>
              <a:t>Test 1b: Single-DCI based inter-slot TDM with positive time offset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1800" dirty="0"/>
              <a:t>Option 2: </a:t>
            </a:r>
          </a:p>
          <a:p>
            <a:pPr marL="1257300" lvl="5" indent="-342900"/>
            <a:r>
              <a:rPr lang="en-US" sz="1800" dirty="0"/>
              <a:t>Test 1a: Single-DCI based  FDM scheme A with frequency offset and positive time offset</a:t>
            </a:r>
          </a:p>
          <a:p>
            <a:pPr marL="1257300" lvl="5" indent="-342900"/>
            <a:r>
              <a:rPr lang="en-US" sz="1800" dirty="0"/>
              <a:t>Test 1b: Single-DCI based inter-slot TDM A with frequency offset and positive time offset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1800" dirty="0"/>
              <a:t>Other options are not precluded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6876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PDSCH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Option 1: Reuse parameters (TDD configuration, SSB and CSI-RS configuration, PDCCH setup, Propagation conditions and TO/FO) from single-DCI based SDM Tx scheme test case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dirty="0"/>
              <a:t>MCS:</a:t>
            </a:r>
          </a:p>
          <a:p>
            <a:pPr marL="1257300" lvl="5" indent="-342900"/>
            <a:r>
              <a:rPr lang="en-US" sz="1600" dirty="0"/>
              <a:t>Option 1: MCS 13</a:t>
            </a:r>
          </a:p>
          <a:p>
            <a:pPr marL="1257300" lvl="5" indent="-342900"/>
            <a:r>
              <a:rPr lang="en-US" sz="1600" dirty="0"/>
              <a:t>Option 2: MCS 19</a:t>
            </a:r>
          </a:p>
          <a:p>
            <a:pPr marL="1257300" lvl="5" indent="-342900"/>
            <a:r>
              <a:rPr lang="en-US" sz="1600" dirty="0"/>
              <a:t>Other options are not precluded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dirty="0"/>
              <a:t>Resource configuration (see table 1)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4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lvl="4" indent="0">
              <a:buNone/>
            </a:pPr>
            <a:endParaRPr lang="en-US" dirty="0"/>
          </a:p>
          <a:p>
            <a:pPr marL="457200" lvl="4" indent="0">
              <a:buNone/>
            </a:pPr>
            <a:endParaRPr lang="en-US" sz="18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60F9DCB-B9B5-4B2B-95BE-6C4C6A7A5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38740"/>
              </p:ext>
            </p:extLst>
          </p:nvPr>
        </p:nvGraphicFramePr>
        <p:xfrm>
          <a:off x="4724400" y="3048984"/>
          <a:ext cx="3520440" cy="3574684"/>
        </p:xfrm>
        <a:graphic>
          <a:graphicData uri="http://schemas.openxmlformats.org/drawingml/2006/table">
            <a:tbl>
              <a:tblPr firstRow="1" firstCol="1" bandRow="1"/>
              <a:tblGrid>
                <a:gridCol w="1173480">
                  <a:extLst>
                    <a:ext uri="{9D8B030D-6E8A-4147-A177-3AD203B41FA5}">
                      <a16:colId xmlns:a16="http://schemas.microsoft.com/office/drawing/2014/main" val="1370993055"/>
                    </a:ext>
                  </a:extLst>
                </a:gridCol>
                <a:gridCol w="1173480">
                  <a:extLst>
                    <a:ext uri="{9D8B030D-6E8A-4147-A177-3AD203B41FA5}">
                      <a16:colId xmlns:a16="http://schemas.microsoft.com/office/drawing/2014/main" val="1298379070"/>
                    </a:ext>
                  </a:extLst>
                </a:gridCol>
                <a:gridCol w="1173480">
                  <a:extLst>
                    <a:ext uri="{9D8B030D-6E8A-4147-A177-3AD203B41FA5}">
                      <a16:colId xmlns:a16="http://schemas.microsoft.com/office/drawing/2014/main" val="3751481191"/>
                    </a:ext>
                  </a:extLst>
                </a:gridCol>
              </a:tblGrid>
              <a:tr h="25200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b="1" dirty="0" err="1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FDMSchemeA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Inter-slot TDM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30658"/>
                  </a:ext>
                </a:extLst>
              </a:tr>
              <a:tr h="25200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Mapping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Type 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0130047"/>
                  </a:ext>
                </a:extLst>
              </a:tr>
              <a:tr h="3910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Resource allocation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Type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697791"/>
                  </a:ext>
                </a:extLst>
              </a:tr>
              <a:tr h="39108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DMRS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Type 1,  1+1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955174"/>
                  </a:ext>
                </a:extLst>
              </a:tr>
              <a:tr h="3945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Antenna port index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{1000} for TCI#1 and {1001} for TCI#2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66405"/>
                  </a:ext>
                </a:extLst>
              </a:tr>
              <a:tr h="44617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Start symbol and time duration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PDSCH#1: 2, 12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PDSCH#2: 2, 12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077159"/>
                  </a:ext>
                </a:extLst>
              </a:tr>
              <a:tr h="67820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FDD PRB allocation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PDSCH#1: PRB#0 to PRB#25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PDSCH#2: PRB#26 to PRB#51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PDSCH#1: PRB#0 to PRB#51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PDSCH#2: PRB#0 to PRB#51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487072"/>
                  </a:ext>
                </a:extLst>
              </a:tr>
              <a:tr h="71852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TDD PRB allocation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PDSCH#1: PRB#0 to PRB#52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PDSCH#2: PRB#53 to PRB#105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PDSCH#1: PRB#0 to PRB#105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CG Times (WN)"/>
                          <a:ea typeface="SimSun" panose="02010600030101010101" pitchFamily="2" charset="-122"/>
                        </a:rPr>
                        <a:t>PDSCH#2: PRB#0 to PRB#105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324525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06D9450-C093-498F-9A5B-CF69C2C22216}"/>
              </a:ext>
            </a:extLst>
          </p:cNvPr>
          <p:cNvSpPr/>
          <p:nvPr/>
        </p:nvSpPr>
        <p:spPr>
          <a:xfrm>
            <a:off x="4728411" y="2746822"/>
            <a:ext cx="7464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/>
              <a:t>Table 1.</a:t>
            </a:r>
          </a:p>
        </p:txBody>
      </p:sp>
    </p:spTree>
    <p:extLst>
      <p:ext uri="{BB962C8B-B14F-4D97-AF65-F5344CB8AC3E}">
        <p14:creationId xmlns:p14="http://schemas.microsoft.com/office/powerpoint/2010/main" val="3686219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metric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Test metric for requirements definition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1800" dirty="0"/>
              <a:t>Option 1: 1 % BLER which is more suitable for URLLC service</a:t>
            </a:r>
          </a:p>
          <a:p>
            <a:pPr marL="800100" lvl="4" indent="-342900">
              <a:buFont typeface="Arial" panose="020B0604020202020204" pitchFamily="34" charset="0"/>
              <a:buChar char="•"/>
            </a:pPr>
            <a:r>
              <a:rPr lang="en-US" sz="1800" dirty="0"/>
              <a:t>Option 2: 70 % @ max throughput as in eMBB related test cases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3152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URLLC transmission schemes</a:t>
            </a:r>
          </a:p>
          <a:p>
            <a:pPr lvl="1"/>
            <a:r>
              <a:rPr lang="en-US" dirty="0"/>
              <a:t>Single-DCI based FDM repetition scheme A</a:t>
            </a:r>
          </a:p>
          <a:p>
            <a:pPr lvl="2"/>
            <a:r>
              <a:rPr lang="en-US" dirty="0"/>
              <a:t>Single RV in a slot, ~equally divided PRGs across TRPs, common TDRA, single CDM group, single PTRS port</a:t>
            </a:r>
          </a:p>
          <a:p>
            <a:pPr lvl="1"/>
            <a:r>
              <a:rPr lang="en-US" dirty="0"/>
              <a:t>Single-DCI based FDM repetition scheme B</a:t>
            </a:r>
          </a:p>
          <a:p>
            <a:pPr lvl="2"/>
            <a:r>
              <a:rPr lang="en-US" dirty="0"/>
              <a:t>RV pair in a slot, ~equally divided PRGs across TRPs, common TDRA,  single CDM group, single PTRS 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pic>
        <p:nvPicPr>
          <p:cNvPr id="9" name="Picture 8" descr="A close up of a building&#10;&#10;Description automatically generated">
            <a:extLst>
              <a:ext uri="{FF2B5EF4-FFF2-40B4-BE49-F238E27FC236}">
                <a16:creationId xmlns:a16="http://schemas.microsoft.com/office/drawing/2014/main" id="{FCF59A39-D5EF-4644-9AE5-1C36CD86A2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572000"/>
            <a:ext cx="1168433" cy="2052000"/>
          </a:xfrm>
          <a:prstGeom prst="rect">
            <a:avLst/>
          </a:prstGeom>
        </p:spPr>
      </p:pic>
      <p:pic>
        <p:nvPicPr>
          <p:cNvPr id="10" name="Picture 9" descr="A close up of a building&#10;&#10;Description automatically generated">
            <a:extLst>
              <a:ext uri="{FF2B5EF4-FFF2-40B4-BE49-F238E27FC236}">
                <a16:creationId xmlns:a16="http://schemas.microsoft.com/office/drawing/2014/main" id="{1F21BCC1-F1CA-46C6-95CB-AFFD49B9E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533" y="4580982"/>
            <a:ext cx="1168433" cy="2052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05F6EE9-938C-4D06-B07F-885B291D4C41}"/>
              </a:ext>
            </a:extLst>
          </p:cNvPr>
          <p:cNvSpPr txBox="1"/>
          <p:nvPr/>
        </p:nvSpPr>
        <p:spPr>
          <a:xfrm>
            <a:off x="5020725" y="4211650"/>
            <a:ext cx="86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FDM A</a:t>
            </a:r>
          </a:p>
        </p:txBody>
      </p:sp>
      <p:pic>
        <p:nvPicPr>
          <p:cNvPr id="15" name="Picture 14" descr="A close up of a building&#10;&#10;Description automatically generated">
            <a:extLst>
              <a:ext uri="{FF2B5EF4-FFF2-40B4-BE49-F238E27FC236}">
                <a16:creationId xmlns:a16="http://schemas.microsoft.com/office/drawing/2014/main" id="{957D8456-69D9-4496-AD3B-99E4CC6D7A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4907893"/>
            <a:ext cx="1190084" cy="12182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4F92D03-C02A-48B5-8B76-4C01C8ECB71B}"/>
              </a:ext>
            </a:extLst>
          </p:cNvPr>
          <p:cNvSpPr txBox="1"/>
          <p:nvPr/>
        </p:nvSpPr>
        <p:spPr>
          <a:xfrm>
            <a:off x="6468525" y="4202668"/>
            <a:ext cx="86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FDM B</a:t>
            </a:r>
          </a:p>
        </p:txBody>
      </p:sp>
    </p:spTree>
    <p:extLst>
      <p:ext uri="{BB962C8B-B14F-4D97-AF65-F5344CB8AC3E}">
        <p14:creationId xmlns:p14="http://schemas.microsoft.com/office/powerpoint/2010/main" val="3799982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URLLC transmission schemes</a:t>
            </a:r>
          </a:p>
          <a:p>
            <a:pPr lvl="1"/>
            <a:r>
              <a:rPr lang="en-US" dirty="0"/>
              <a:t>Single-DCI based TDM repetition scheme A </a:t>
            </a:r>
          </a:p>
          <a:p>
            <a:pPr lvl="2"/>
            <a:r>
              <a:rPr lang="en-US" dirty="0"/>
              <a:t>RV pair in a slot, same FDRA, same symbol length of each Tx occasion, single CDM group, limited TBS</a:t>
            </a:r>
          </a:p>
          <a:p>
            <a:pPr lvl="1"/>
            <a:r>
              <a:rPr lang="en-US" dirty="0"/>
              <a:t>Single-DCI based inter-slot TDM repetition scheme</a:t>
            </a:r>
          </a:p>
          <a:p>
            <a:pPr lvl="2"/>
            <a:r>
              <a:rPr lang="en-US" dirty="0"/>
              <a:t>Single RV in a slot, common SLIV, common FDRA, number of Tx occasions 2-16, single CDM group, limited TBS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  <p:pic>
        <p:nvPicPr>
          <p:cNvPr id="8" name="Picture 7" descr="A screen shot of a building&#10;&#10;Description automatically generated">
            <a:extLst>
              <a:ext uri="{FF2B5EF4-FFF2-40B4-BE49-F238E27FC236}">
                <a16:creationId xmlns:a16="http://schemas.microsoft.com/office/drawing/2014/main" id="{EA0D4198-7606-42E7-96E3-5C98277B2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407" y="4572000"/>
            <a:ext cx="1345415" cy="2052000"/>
          </a:xfrm>
          <a:prstGeom prst="rect">
            <a:avLst/>
          </a:prstGeom>
        </p:spPr>
      </p:pic>
      <p:pic>
        <p:nvPicPr>
          <p:cNvPr id="10" name="Picture 9" descr="A screen shot of a building&#10;&#10;Description automatically generated">
            <a:extLst>
              <a:ext uri="{FF2B5EF4-FFF2-40B4-BE49-F238E27FC236}">
                <a16:creationId xmlns:a16="http://schemas.microsoft.com/office/drawing/2014/main" id="{8A212070-E493-47AD-A434-5DACD2A66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607" y="4572000"/>
            <a:ext cx="2153393" cy="2052000"/>
          </a:xfrm>
          <a:prstGeom prst="rect">
            <a:avLst/>
          </a:prstGeom>
        </p:spPr>
      </p:pic>
      <p:pic>
        <p:nvPicPr>
          <p:cNvPr id="11" name="Picture 10" descr="A close up of a building&#10;&#10;Description automatically generated">
            <a:extLst>
              <a:ext uri="{FF2B5EF4-FFF2-40B4-BE49-F238E27FC236}">
                <a16:creationId xmlns:a16="http://schemas.microsoft.com/office/drawing/2014/main" id="{AC707F97-7B62-43D1-B0C2-EECB9A7766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4907893"/>
            <a:ext cx="1190084" cy="12182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5FCFA3A-1653-496F-BA3B-8FD2B52CC84B}"/>
              </a:ext>
            </a:extLst>
          </p:cNvPr>
          <p:cNvSpPr txBox="1"/>
          <p:nvPr/>
        </p:nvSpPr>
        <p:spPr>
          <a:xfrm>
            <a:off x="4066470" y="4202668"/>
            <a:ext cx="91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TDM 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B2991C-3E77-4559-8746-939BC44EC241}"/>
              </a:ext>
            </a:extLst>
          </p:cNvPr>
          <p:cNvSpPr txBox="1"/>
          <p:nvPr/>
        </p:nvSpPr>
        <p:spPr>
          <a:xfrm>
            <a:off x="5051740" y="4197403"/>
            <a:ext cx="333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Inter-slot TDM (2 Tx occasions)</a:t>
            </a:r>
          </a:p>
        </p:txBody>
      </p:sp>
    </p:spTree>
    <p:extLst>
      <p:ext uri="{BB962C8B-B14F-4D97-AF65-F5344CB8AC3E}">
        <p14:creationId xmlns:p14="http://schemas.microsoft.com/office/powerpoint/2010/main" val="1464527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0" ma:contentTypeDescription="Create a new document." ma:contentTypeScope="" ma:versionID="de9bcceabbcda416a09301728eef14d7">
  <xsd:schema xmlns:xsd="http://www.w3.org/2001/XMLSchema" xmlns:xs="http://www.w3.org/2001/XMLSchema" xmlns:p="http://schemas.microsoft.com/office/2006/metadata/properties" xmlns:ns3="0ea364a6-f82c-4b96-92e6-4121f9e1da09" targetNamespace="http://schemas.microsoft.com/office/2006/metadata/properties" ma:root="true" ma:fieldsID="57e7c28a07660dca0c4f271a5ed5b6d5" ns3:_="">
    <xsd:import namespace="0ea364a6-f82c-4b96-92e6-4121f9e1da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35135A-1CE9-40FD-8116-DF36BD2062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4.xml><?xml version="1.0" encoding="utf-8"?>
<ds:datastoreItem xmlns:ds="http://schemas.openxmlformats.org/officeDocument/2006/customXml" ds:itemID="{4BF49B57-3A36-4C6A-BC53-8EF2D368C1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20912</TotalTime>
  <Words>744</Words>
  <Application>Microsoft Office PowerPoint</Application>
  <PresentationFormat>On-screen Show (4:3)</PresentationFormat>
  <Paragraphs>107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CG Times (WN)</vt:lpstr>
      <vt:lpstr>Times New Roman</vt:lpstr>
      <vt:lpstr>Wingdings</vt:lpstr>
      <vt:lpstr>Office Theme</vt:lpstr>
      <vt:lpstr>WF for PDSCH requirements with Single-DCI based multi-TRP/Panel transmission schemes (URLLC)</vt:lpstr>
      <vt:lpstr>Background</vt:lpstr>
      <vt:lpstr>Candidate schemes</vt:lpstr>
      <vt:lpstr>PDSCH requirements introduction</vt:lpstr>
      <vt:lpstr>Number of test cases</vt:lpstr>
      <vt:lpstr>PDSCH configuration</vt:lpstr>
      <vt:lpstr>Test metric</vt:lpstr>
      <vt:lpstr>Annex</vt:lpstr>
      <vt:lpstr>Annex (cont’d)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Putilin, Artyom</cp:lastModifiedBy>
  <cp:revision>1465</cp:revision>
  <dcterms:created xsi:type="dcterms:W3CDTF">2013-05-13T16:02:00Z</dcterms:created>
  <dcterms:modified xsi:type="dcterms:W3CDTF">2020-08-26T22:52:47Z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0x0101004E7F3A218EAD9D498A2F00761B277E67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2020-08-26 22:52:47Z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