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62" r:id="rId4"/>
    <p:sldId id="263" r:id="rId5"/>
    <p:sldId id="264" r:id="rId6"/>
    <p:sldId id="259" r:id="rId7"/>
    <p:sldId id="260" r:id="rId8"/>
    <p:sldId id="261" r:id="rId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62F344-23E5-4388-8B87-565418C50F11}" v="2" dt="2020-08-26T16:45:24.365"/>
    <p1510:client id="{D0363F05-B00B-4F85-8178-E1623B514E67}" v="4" dt="2020-08-26T13:53:17.089"/>
    <p1510:client id="{D99A0F79-A19F-4B3D-B34C-8CA848EE16AB}" v="18" dt="2020-08-26T08:55:16.0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4707" autoAdjust="0"/>
  </p:normalViewPr>
  <p:slideViewPr>
    <p:cSldViewPr snapToGrid="0">
      <p:cViewPr varScale="1">
        <p:scale>
          <a:sx n="106" d="100"/>
          <a:sy n="106" d="100"/>
        </p:scale>
        <p:origin x="15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D99A0F79-A19F-4B3D-B34C-8CA848EE16AB}"/>
    <pc:docChg chg="custSel addSld delSld modSld">
      <pc:chgData name="Thomas Chapman" userId="62f56abd-8013-406a-a5cf-528bee683f35" providerId="ADAL" clId="{D99A0F79-A19F-4B3D-B34C-8CA848EE16AB}" dt="2020-08-26T08:55:31.986" v="1163" actId="15"/>
      <pc:docMkLst>
        <pc:docMk/>
      </pc:docMkLst>
      <pc:sldChg chg="modSp">
        <pc:chgData name="Thomas Chapman" userId="62f56abd-8013-406a-a5cf-528bee683f35" providerId="ADAL" clId="{D99A0F79-A19F-4B3D-B34C-8CA848EE16AB}" dt="2020-08-26T08:29:24.594" v="11" actId="20577"/>
        <pc:sldMkLst>
          <pc:docMk/>
          <pc:sldMk cId="1390144314" sldId="256"/>
        </pc:sldMkLst>
        <pc:spChg chg="mod">
          <ac:chgData name="Thomas Chapman" userId="62f56abd-8013-406a-a5cf-528bee683f35" providerId="ADAL" clId="{D99A0F79-A19F-4B3D-B34C-8CA848EE16AB}" dt="2020-08-26T08:29:24.594" v="11" actId="20577"/>
          <ac:spMkLst>
            <pc:docMk/>
            <pc:sldMk cId="1390144314" sldId="256"/>
            <ac:spMk id="3" creationId="{2F69D033-4596-4E56-A0CF-6C7C19D6BE9D}"/>
          </ac:spMkLst>
        </pc:spChg>
      </pc:sldChg>
      <pc:sldChg chg="modSp">
        <pc:chgData name="Thomas Chapman" userId="62f56abd-8013-406a-a5cf-528bee683f35" providerId="ADAL" clId="{D99A0F79-A19F-4B3D-B34C-8CA848EE16AB}" dt="2020-08-26T08:31:59.865" v="27" actId="20577"/>
        <pc:sldMkLst>
          <pc:docMk/>
          <pc:sldMk cId="1514439891" sldId="257"/>
        </pc:sldMkLst>
        <pc:spChg chg="mod">
          <ac:chgData name="Thomas Chapman" userId="62f56abd-8013-406a-a5cf-528bee683f35" providerId="ADAL" clId="{D99A0F79-A19F-4B3D-B34C-8CA848EE16AB}" dt="2020-08-26T08:31:59.865" v="27" actId="20577"/>
          <ac:spMkLst>
            <pc:docMk/>
            <pc:sldMk cId="1514439891" sldId="257"/>
            <ac:spMk id="3" creationId="{61635CDD-ABD7-4555-8504-64B24543FE56}"/>
          </ac:spMkLst>
        </pc:spChg>
      </pc:sldChg>
      <pc:sldChg chg="delSp modSp del">
        <pc:chgData name="Thomas Chapman" userId="62f56abd-8013-406a-a5cf-528bee683f35" providerId="ADAL" clId="{D99A0F79-A19F-4B3D-B34C-8CA848EE16AB}" dt="2020-08-26T08:31:49.247" v="24" actId="2696"/>
        <pc:sldMkLst>
          <pc:docMk/>
          <pc:sldMk cId="2061494480" sldId="258"/>
        </pc:sldMkLst>
        <pc:spChg chg="mod">
          <ac:chgData name="Thomas Chapman" userId="62f56abd-8013-406a-a5cf-528bee683f35" providerId="ADAL" clId="{D99A0F79-A19F-4B3D-B34C-8CA848EE16AB}" dt="2020-08-26T08:29:30.593" v="12" actId="6549"/>
          <ac:spMkLst>
            <pc:docMk/>
            <pc:sldMk cId="2061494480" sldId="258"/>
            <ac:spMk id="3" creationId="{E27A278E-FB5F-4D40-AB82-5AA41D1F52A0}"/>
          </ac:spMkLst>
        </pc:spChg>
        <pc:graphicFrameChg chg="del modGraphic">
          <ac:chgData name="Thomas Chapman" userId="62f56abd-8013-406a-a5cf-528bee683f35" providerId="ADAL" clId="{D99A0F79-A19F-4B3D-B34C-8CA848EE16AB}" dt="2020-08-26T08:29:37.175" v="15" actId="478"/>
          <ac:graphicFrameMkLst>
            <pc:docMk/>
            <pc:sldMk cId="2061494480" sldId="258"/>
            <ac:graphicFrameMk id="4" creationId="{E45029EE-20D9-44CE-B74C-A28E5100A269}"/>
          </ac:graphicFrameMkLst>
        </pc:graphicFrameChg>
      </pc:sldChg>
      <pc:sldChg chg="modSp">
        <pc:chgData name="Thomas Chapman" userId="62f56abd-8013-406a-a5cf-528bee683f35" providerId="ADAL" clId="{D99A0F79-A19F-4B3D-B34C-8CA848EE16AB}" dt="2020-08-26T08:50:50.976" v="1123" actId="13926"/>
        <pc:sldMkLst>
          <pc:docMk/>
          <pc:sldMk cId="1313781770" sldId="259"/>
        </pc:sldMkLst>
        <pc:spChg chg="mod">
          <ac:chgData name="Thomas Chapman" userId="62f56abd-8013-406a-a5cf-528bee683f35" providerId="ADAL" clId="{D99A0F79-A19F-4B3D-B34C-8CA848EE16AB}" dt="2020-08-26T08:50:50.976" v="1123" actId="13926"/>
          <ac:spMkLst>
            <pc:docMk/>
            <pc:sldMk cId="1313781770" sldId="259"/>
            <ac:spMk id="3" creationId="{B53AA984-5CD2-4ED1-BAFA-EB61D96EB299}"/>
          </ac:spMkLst>
        </pc:spChg>
      </pc:sldChg>
      <pc:sldChg chg="modSp add">
        <pc:chgData name="Thomas Chapman" userId="62f56abd-8013-406a-a5cf-528bee683f35" providerId="ADAL" clId="{D99A0F79-A19F-4B3D-B34C-8CA848EE16AB}" dt="2020-08-26T08:42:38.152" v="342" actId="27636"/>
        <pc:sldMkLst>
          <pc:docMk/>
          <pc:sldMk cId="39055777" sldId="262"/>
        </pc:sldMkLst>
        <pc:spChg chg="mod">
          <ac:chgData name="Thomas Chapman" userId="62f56abd-8013-406a-a5cf-528bee683f35" providerId="ADAL" clId="{D99A0F79-A19F-4B3D-B34C-8CA848EE16AB}" dt="2020-08-26T08:32:06.043" v="37" actId="20577"/>
          <ac:spMkLst>
            <pc:docMk/>
            <pc:sldMk cId="39055777" sldId="262"/>
            <ac:spMk id="2" creationId="{096F207F-B39B-4E45-BA2B-6CA3C6161520}"/>
          </ac:spMkLst>
        </pc:spChg>
        <pc:spChg chg="mod">
          <ac:chgData name="Thomas Chapman" userId="62f56abd-8013-406a-a5cf-528bee683f35" providerId="ADAL" clId="{D99A0F79-A19F-4B3D-B34C-8CA848EE16AB}" dt="2020-08-26T08:42:38.152" v="342" actId="27636"/>
          <ac:spMkLst>
            <pc:docMk/>
            <pc:sldMk cId="39055777" sldId="262"/>
            <ac:spMk id="3" creationId="{61635CDD-ABD7-4555-8504-64B24543FE56}"/>
          </ac:spMkLst>
        </pc:spChg>
      </pc:sldChg>
      <pc:sldChg chg="del">
        <pc:chgData name="Thomas Chapman" userId="62f56abd-8013-406a-a5cf-528bee683f35" providerId="ADAL" clId="{D99A0F79-A19F-4B3D-B34C-8CA848EE16AB}" dt="2020-08-26T08:30:01.994" v="20" actId="2696"/>
        <pc:sldMkLst>
          <pc:docMk/>
          <pc:sldMk cId="788987623" sldId="262"/>
        </pc:sldMkLst>
      </pc:sldChg>
      <pc:sldChg chg="modSp add">
        <pc:chgData name="Thomas Chapman" userId="62f56abd-8013-406a-a5cf-528bee683f35" providerId="ADAL" clId="{D99A0F79-A19F-4B3D-B34C-8CA848EE16AB}" dt="2020-08-26T08:54:06.899" v="1125" actId="27636"/>
        <pc:sldMkLst>
          <pc:docMk/>
          <pc:sldMk cId="1658015563" sldId="263"/>
        </pc:sldMkLst>
        <pc:spChg chg="mod">
          <ac:chgData name="Thomas Chapman" userId="62f56abd-8013-406a-a5cf-528bee683f35" providerId="ADAL" clId="{D99A0F79-A19F-4B3D-B34C-8CA848EE16AB}" dt="2020-08-26T08:54:06.899" v="1125" actId="27636"/>
          <ac:spMkLst>
            <pc:docMk/>
            <pc:sldMk cId="1658015563" sldId="263"/>
            <ac:spMk id="3" creationId="{61635CDD-ABD7-4555-8504-64B24543FE56}"/>
          </ac:spMkLst>
        </pc:spChg>
      </pc:sldChg>
      <pc:sldChg chg="modSp add">
        <pc:chgData name="Thomas Chapman" userId="62f56abd-8013-406a-a5cf-528bee683f35" providerId="ADAL" clId="{D99A0F79-A19F-4B3D-B34C-8CA848EE16AB}" dt="2020-08-26T08:43:58.779" v="405" actId="13926"/>
        <pc:sldMkLst>
          <pc:docMk/>
          <pc:sldMk cId="2295581356" sldId="264"/>
        </pc:sldMkLst>
        <pc:spChg chg="mod">
          <ac:chgData name="Thomas Chapman" userId="62f56abd-8013-406a-a5cf-528bee683f35" providerId="ADAL" clId="{D99A0F79-A19F-4B3D-B34C-8CA848EE16AB}" dt="2020-08-26T08:43:58.779" v="405" actId="13926"/>
          <ac:spMkLst>
            <pc:docMk/>
            <pc:sldMk cId="2295581356" sldId="264"/>
            <ac:spMk id="3" creationId="{61635CDD-ABD7-4555-8504-64B24543FE56}"/>
          </ac:spMkLst>
        </pc:spChg>
      </pc:sldChg>
      <pc:sldChg chg="modSp add">
        <pc:chgData name="Thomas Chapman" userId="62f56abd-8013-406a-a5cf-528bee683f35" providerId="ADAL" clId="{D99A0F79-A19F-4B3D-B34C-8CA848EE16AB}" dt="2020-08-26T08:55:31.986" v="1163" actId="15"/>
        <pc:sldMkLst>
          <pc:docMk/>
          <pc:sldMk cId="2568895426" sldId="265"/>
        </pc:sldMkLst>
        <pc:spChg chg="mod">
          <ac:chgData name="Thomas Chapman" userId="62f56abd-8013-406a-a5cf-528bee683f35" providerId="ADAL" clId="{D99A0F79-A19F-4B3D-B34C-8CA848EE16AB}" dt="2020-08-26T08:55:31.986" v="1163" actId="15"/>
          <ac:spMkLst>
            <pc:docMk/>
            <pc:sldMk cId="2568895426" sldId="265"/>
            <ac:spMk id="3" creationId="{B53AA984-5CD2-4ED1-BAFA-EB61D96EB299}"/>
          </ac:spMkLst>
        </pc:spChg>
      </pc:sldChg>
      <pc:sldChg chg="del">
        <pc:chgData name="Thomas Chapman" userId="62f56abd-8013-406a-a5cf-528bee683f35" providerId="ADAL" clId="{D99A0F79-A19F-4B3D-B34C-8CA848EE16AB}" dt="2020-08-26T08:29:49.557" v="19" actId="2696"/>
        <pc:sldMkLst>
          <pc:docMk/>
          <pc:sldMk cId="578568439" sldId="266"/>
        </pc:sldMkLst>
      </pc:sldChg>
      <pc:sldChg chg="add del">
        <pc:chgData name="Thomas Chapman" userId="62f56abd-8013-406a-a5cf-528bee683f35" providerId="ADAL" clId="{D99A0F79-A19F-4B3D-B34C-8CA848EE16AB}" dt="2020-08-26T08:54:56.264" v="1130"/>
        <pc:sldMkLst>
          <pc:docMk/>
          <pc:sldMk cId="1830650355" sldId="266"/>
        </pc:sldMkLst>
      </pc:sldChg>
      <pc:sldChg chg="del">
        <pc:chgData name="Thomas Chapman" userId="62f56abd-8013-406a-a5cf-528bee683f35" providerId="ADAL" clId="{D99A0F79-A19F-4B3D-B34C-8CA848EE16AB}" dt="2020-08-26T08:29:40.525" v="16" actId="2696"/>
        <pc:sldMkLst>
          <pc:docMk/>
          <pc:sldMk cId="2143783848" sldId="267"/>
        </pc:sldMkLst>
      </pc:sldChg>
    </pc:docChg>
  </pc:docChgLst>
  <pc:docChgLst>
    <pc:chgData name="Thomas Chapman" userId="62f56abd-8013-406a-a5cf-528bee683f35" providerId="ADAL" clId="{3C62F344-23E5-4388-8B87-565418C50F11}"/>
    <pc:docChg chg="custSel modSld">
      <pc:chgData name="Thomas Chapman" userId="62f56abd-8013-406a-a5cf-528bee683f35" providerId="ADAL" clId="{3C62F344-23E5-4388-8B87-565418C50F11}" dt="2020-08-26T16:46:20.050" v="114" actId="13926"/>
      <pc:docMkLst>
        <pc:docMk/>
      </pc:docMkLst>
      <pc:sldChg chg="modSp">
        <pc:chgData name="Thomas Chapman" userId="62f56abd-8013-406a-a5cf-528bee683f35" providerId="ADAL" clId="{3C62F344-23E5-4388-8B87-565418C50F11}" dt="2020-08-26T16:46:20.050" v="114" actId="13926"/>
        <pc:sldMkLst>
          <pc:docMk/>
          <pc:sldMk cId="1313781770" sldId="259"/>
        </pc:sldMkLst>
        <pc:spChg chg="mod">
          <ac:chgData name="Thomas Chapman" userId="62f56abd-8013-406a-a5cf-528bee683f35" providerId="ADAL" clId="{3C62F344-23E5-4388-8B87-565418C50F11}" dt="2020-08-26T16:46:20.050" v="114" actId="13926"/>
          <ac:spMkLst>
            <pc:docMk/>
            <pc:sldMk cId="1313781770" sldId="259"/>
            <ac:spMk id="3" creationId="{B53AA984-5CD2-4ED1-BAFA-EB61D96EB299}"/>
          </ac:spMkLst>
        </pc:spChg>
      </pc:sldChg>
      <pc:sldChg chg="modSp">
        <pc:chgData name="Thomas Chapman" userId="62f56abd-8013-406a-a5cf-528bee683f35" providerId="ADAL" clId="{3C62F344-23E5-4388-8B87-565418C50F11}" dt="2020-08-26T16:45:31.230" v="7" actId="6549"/>
        <pc:sldMkLst>
          <pc:docMk/>
          <pc:sldMk cId="39055777" sldId="262"/>
        </pc:sldMkLst>
        <pc:spChg chg="mod">
          <ac:chgData name="Thomas Chapman" userId="62f56abd-8013-406a-a5cf-528bee683f35" providerId="ADAL" clId="{3C62F344-23E5-4388-8B87-565418C50F11}" dt="2020-08-26T16:45:31.230" v="7" actId="6549"/>
          <ac:spMkLst>
            <pc:docMk/>
            <pc:sldMk cId="39055777" sldId="262"/>
            <ac:spMk id="3" creationId="{61635CDD-ABD7-4555-8504-64B24543FE56}"/>
          </ac:spMkLst>
        </pc:spChg>
      </pc:sldChg>
    </pc:docChg>
  </pc:docChgLst>
  <pc:docChgLst>
    <pc:chgData name="Thomas Chapman" userId="62f56abd-8013-406a-a5cf-528bee683f35" providerId="ADAL" clId="{D0363F05-B00B-4F85-8178-E1623B514E67}"/>
    <pc:docChg chg="delSld modSld">
      <pc:chgData name="Thomas Chapman" userId="62f56abd-8013-406a-a5cf-528bee683f35" providerId="ADAL" clId="{D0363F05-B00B-4F85-8178-E1623B514E67}" dt="2020-08-26T13:53:33.714" v="33" actId="5793"/>
      <pc:docMkLst>
        <pc:docMk/>
      </pc:docMkLst>
      <pc:sldChg chg="modSp">
        <pc:chgData name="Thomas Chapman" userId="62f56abd-8013-406a-a5cf-528bee683f35" providerId="ADAL" clId="{D0363F05-B00B-4F85-8178-E1623B514E67}" dt="2020-08-26T13:53:33.714" v="33" actId="5793"/>
        <pc:sldMkLst>
          <pc:docMk/>
          <pc:sldMk cId="1514439891" sldId="257"/>
        </pc:sldMkLst>
        <pc:spChg chg="mod">
          <ac:chgData name="Thomas Chapman" userId="62f56abd-8013-406a-a5cf-528bee683f35" providerId="ADAL" clId="{D0363F05-B00B-4F85-8178-E1623B514E67}" dt="2020-08-26T13:53:33.714" v="33" actId="5793"/>
          <ac:spMkLst>
            <pc:docMk/>
            <pc:sldMk cId="1514439891" sldId="257"/>
            <ac:spMk id="3" creationId="{61635CDD-ABD7-4555-8504-64B24543FE56}"/>
          </ac:spMkLst>
        </pc:spChg>
      </pc:sldChg>
      <pc:sldChg chg="modSp">
        <pc:chgData name="Thomas Chapman" userId="62f56abd-8013-406a-a5cf-528bee683f35" providerId="ADAL" clId="{D0363F05-B00B-4F85-8178-E1623B514E67}" dt="2020-08-26T13:53:20.284" v="30" actId="13926"/>
        <pc:sldMkLst>
          <pc:docMk/>
          <pc:sldMk cId="2295581356" sldId="264"/>
        </pc:sldMkLst>
        <pc:spChg chg="mod">
          <ac:chgData name="Thomas Chapman" userId="62f56abd-8013-406a-a5cf-528bee683f35" providerId="ADAL" clId="{D0363F05-B00B-4F85-8178-E1623B514E67}" dt="2020-08-26T13:53:20.284" v="30" actId="13926"/>
          <ac:spMkLst>
            <pc:docMk/>
            <pc:sldMk cId="2295581356" sldId="264"/>
            <ac:spMk id="3" creationId="{61635CDD-ABD7-4555-8504-64B24543FE56}"/>
          </ac:spMkLst>
        </pc:spChg>
      </pc:sldChg>
      <pc:sldChg chg="modSp del">
        <pc:chgData name="Thomas Chapman" userId="62f56abd-8013-406a-a5cf-528bee683f35" providerId="ADAL" clId="{D0363F05-B00B-4F85-8178-E1623B514E67}" dt="2020-08-26T13:53:25.598" v="31" actId="2696"/>
        <pc:sldMkLst>
          <pc:docMk/>
          <pc:sldMk cId="2568895426" sldId="265"/>
        </pc:sldMkLst>
        <pc:spChg chg="mod">
          <ac:chgData name="Thomas Chapman" userId="62f56abd-8013-406a-a5cf-528bee683f35" providerId="ADAL" clId="{D0363F05-B00B-4F85-8178-E1623B514E67}" dt="2020-08-26T13:53:13.700" v="27"/>
          <ac:spMkLst>
            <pc:docMk/>
            <pc:sldMk cId="2568895426" sldId="265"/>
            <ac:spMk id="3" creationId="{B53AA984-5CD2-4ED1-BAFA-EB61D96EB299}"/>
          </ac:spMkLst>
        </pc:spChg>
      </pc:sldChg>
    </pc:docChg>
  </pc:docChgLst>
  <pc:docChgLst>
    <pc:chgData name="Thomas Chapman" userId="62f56abd-8013-406a-a5cf-528bee683f35" providerId="ADAL" clId="{E5EDAF8B-511D-40CA-914F-798C4F40DD68}"/>
    <pc:docChg chg="custSel modSld">
      <pc:chgData name="Thomas Chapman" userId="62f56abd-8013-406a-a5cf-528bee683f35" providerId="ADAL" clId="{E5EDAF8B-511D-40CA-914F-798C4F40DD68}" dt="2020-08-26T21:20:05.371" v="16" actId="478"/>
      <pc:docMkLst>
        <pc:docMk/>
      </pc:docMkLst>
      <pc:sldChg chg="modSp">
        <pc:chgData name="Thomas Chapman" userId="62f56abd-8013-406a-a5cf-528bee683f35" providerId="ADAL" clId="{E5EDAF8B-511D-40CA-914F-798C4F40DD68}" dt="2020-08-26T21:19:17.456" v="2" actId="13926"/>
        <pc:sldMkLst>
          <pc:docMk/>
          <pc:sldMk cId="1313781770" sldId="259"/>
        </pc:sldMkLst>
        <pc:spChg chg="mod">
          <ac:chgData name="Thomas Chapman" userId="62f56abd-8013-406a-a5cf-528bee683f35" providerId="ADAL" clId="{E5EDAF8B-511D-40CA-914F-798C4F40DD68}" dt="2020-08-26T21:19:17.456" v="2" actId="13926"/>
          <ac:spMkLst>
            <pc:docMk/>
            <pc:sldMk cId="1313781770" sldId="259"/>
            <ac:spMk id="3" creationId="{B53AA984-5CD2-4ED1-BAFA-EB61D96EB299}"/>
          </ac:spMkLst>
        </pc:spChg>
      </pc:sldChg>
      <pc:sldChg chg="delSp modSp">
        <pc:chgData name="Thomas Chapman" userId="62f56abd-8013-406a-a5cf-528bee683f35" providerId="ADAL" clId="{E5EDAF8B-511D-40CA-914F-798C4F40DD68}" dt="2020-08-26T21:20:05.371" v="16" actId="478"/>
        <pc:sldMkLst>
          <pc:docMk/>
          <pc:sldMk cId="2527171353" sldId="261"/>
        </pc:sldMkLst>
        <pc:spChg chg="del mod">
          <ac:chgData name="Thomas Chapman" userId="62f56abd-8013-406a-a5cf-528bee683f35" providerId="ADAL" clId="{E5EDAF8B-511D-40CA-914F-798C4F40DD68}" dt="2020-08-26T21:20:05.371" v="16" actId="478"/>
          <ac:spMkLst>
            <pc:docMk/>
            <pc:sldMk cId="2527171353" sldId="261"/>
            <ac:spMk id="3" creationId="{69F7EB44-F3E8-451C-8C03-FA17A9EA82F6}"/>
          </ac:spMkLst>
        </pc:spChg>
        <pc:graphicFrameChg chg="modGraphic">
          <ac:chgData name="Thomas Chapman" userId="62f56abd-8013-406a-a5cf-528bee683f35" providerId="ADAL" clId="{E5EDAF8B-511D-40CA-914F-798C4F40DD68}" dt="2020-08-26T21:19:58.641" v="14" actId="20577"/>
          <ac:graphicFrameMkLst>
            <pc:docMk/>
            <pc:sldMk cId="2527171353" sldId="261"/>
            <ac:graphicFrameMk id="6" creationId="{E6DDC147-5FDA-4BC7-8CC1-4E55B38BEFFF}"/>
          </ac:graphicFrameMkLst>
        </pc:graphicFrameChg>
      </pc:sldChg>
      <pc:sldChg chg="modSp">
        <pc:chgData name="Thomas Chapman" userId="62f56abd-8013-406a-a5cf-528bee683f35" providerId="ADAL" clId="{E5EDAF8B-511D-40CA-914F-798C4F40DD68}" dt="2020-08-26T21:18:58.293" v="0" actId="13926"/>
        <pc:sldMkLst>
          <pc:docMk/>
          <pc:sldMk cId="39055777" sldId="262"/>
        </pc:sldMkLst>
        <pc:spChg chg="mod">
          <ac:chgData name="Thomas Chapman" userId="62f56abd-8013-406a-a5cf-528bee683f35" providerId="ADAL" clId="{E5EDAF8B-511D-40CA-914F-798C4F40DD68}" dt="2020-08-26T21:18:58.293" v="0" actId="13926"/>
          <ac:spMkLst>
            <pc:docMk/>
            <pc:sldMk cId="39055777" sldId="262"/>
            <ac:spMk id="3" creationId="{61635CDD-ABD7-4555-8504-64B24543FE56}"/>
          </ac:spMkLst>
        </pc:spChg>
      </pc:sldChg>
      <pc:sldChg chg="modSp">
        <pc:chgData name="Thomas Chapman" userId="62f56abd-8013-406a-a5cf-528bee683f35" providerId="ADAL" clId="{E5EDAF8B-511D-40CA-914F-798C4F40DD68}" dt="2020-08-26T21:19:10.608" v="1" actId="13926"/>
        <pc:sldMkLst>
          <pc:docMk/>
          <pc:sldMk cId="2295581356" sldId="264"/>
        </pc:sldMkLst>
        <pc:spChg chg="mod">
          <ac:chgData name="Thomas Chapman" userId="62f56abd-8013-406a-a5cf-528bee683f35" providerId="ADAL" clId="{E5EDAF8B-511D-40CA-914F-798C4F40DD68}" dt="2020-08-26T21:19:10.608" v="1" actId="13926"/>
          <ac:spMkLst>
            <pc:docMk/>
            <pc:sldMk cId="2295581356" sldId="264"/>
            <ac:spMk id="3" creationId="{61635CDD-ABD7-4555-8504-64B24543FE5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47A85-AC44-4DD1-899A-0E88D86E6D5D}" type="datetimeFigureOut">
              <a:rPr lang="zh-CN" altLang="en-US" smtClean="0"/>
              <a:t>2020/8/26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57DB5E-10E9-4128-B0AF-B9617DB94218}" type="slidenum">
              <a:rPr lang="zh-CN" altLang="en-US" smtClean="0"/>
              <a:t>‹#›</a:t>
            </a:fld>
            <a:endParaRPr lang="zh-CN" altLang="en-US"/>
          </a:p>
        </p:txBody>
      </p:sp>
    </p:spTree>
    <p:extLst>
      <p:ext uri="{BB962C8B-B14F-4D97-AF65-F5344CB8AC3E}">
        <p14:creationId xmlns:p14="http://schemas.microsoft.com/office/powerpoint/2010/main" val="3352939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57DB5E-10E9-4128-B0AF-B9617DB94218}" type="slidenum">
              <a:rPr lang="zh-CN" altLang="en-US" smtClean="0"/>
              <a:t>6</a:t>
            </a:fld>
            <a:endParaRPr lang="zh-CN" altLang="en-US"/>
          </a:p>
        </p:txBody>
      </p:sp>
    </p:spTree>
    <p:extLst>
      <p:ext uri="{BB962C8B-B14F-4D97-AF65-F5344CB8AC3E}">
        <p14:creationId xmlns:p14="http://schemas.microsoft.com/office/powerpoint/2010/main" val="1953942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03595-D237-42C8-AFB1-B6DAFF3D7C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1004E511-DCB5-4BAA-91B2-32BEAD83EC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388F738F-AAE3-45F2-B4A7-28FCF5770F23}"/>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B6F4AEEA-54F3-4FBC-B2D8-4C7057CEF3C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C91F644-2982-44CB-86C1-354E869B75ED}"/>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577463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DDB53-3CB1-4965-80E1-BB5D82A853B0}"/>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6BE6EED-B657-49F4-851C-EDD9039CF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7DFA643-4064-409D-BCAF-ED2A2162B141}"/>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7AACF930-3E62-4DEE-B0C9-3123D256A2B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8420F6F-E0A5-478C-8538-6E4316C131D5}"/>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2250184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E2944E-4B95-43AA-B342-E59CDE5CECB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39608EDB-57B2-4F60-B00D-E98C64A852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D5BB9E6-0934-4811-BD0E-0F811F1C0D5E}"/>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25D76967-F092-493C-9577-C6ADA26F7C4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7DED294-E7A1-45BD-AACA-4D56026228A7}"/>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3389988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EB967-4C1D-48C2-9362-CCE2F147128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A819C5D-A252-4C37-AB13-FCB4298682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87EA23E-9832-4BFA-A158-A2D84597D887}"/>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CCB6BD54-1998-4166-8E2C-FCD059FF922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AC5B8F8-2F43-4FA2-AA89-4FAF5170EB49}"/>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2389280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76AB7-B4D1-4BD3-8FE9-82C13A4F45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4C0978D8-4623-4CA6-AAF5-8AB10AC5B9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F84855-E3F8-4486-BAB0-D95E72C434C7}"/>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082BCDE7-E142-4EBD-A88D-E7E856F3169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0FE7389-EE14-423F-9849-B432B5D73A17}"/>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3726759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C9CB5-CF99-4EB9-B55F-A9FBE5E63C8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864B5D4D-934E-405F-A179-7F9C8C22D1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FA49DBD1-EA32-45E0-83FB-CE133F9713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4222ECFF-7F25-47DA-B707-8CC090BB15CB}"/>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6" name="Footer Placeholder 5">
            <a:extLst>
              <a:ext uri="{FF2B5EF4-FFF2-40B4-BE49-F238E27FC236}">
                <a16:creationId xmlns:a16="http://schemas.microsoft.com/office/drawing/2014/main" id="{2BF36A00-FD82-4571-92B9-FA1AD28A06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496097F1-C478-4242-B830-73B0A9FB1B78}"/>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28787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977CA-60EC-46EE-A78E-DA480610BEB4}"/>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7B0E353C-A8AD-47E6-8E70-23C1575D14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32851B-A897-4255-8814-879EDFE693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2814547D-5DED-4237-B439-A0AF191C10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854BBB-E29B-45ED-BA95-7682AEB601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CB88142-F1F9-4051-AC97-0206B902F92D}"/>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8" name="Footer Placeholder 7">
            <a:extLst>
              <a:ext uri="{FF2B5EF4-FFF2-40B4-BE49-F238E27FC236}">
                <a16:creationId xmlns:a16="http://schemas.microsoft.com/office/drawing/2014/main" id="{42962DD5-4943-488B-908C-7932FF64F297}"/>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29563CF-AE44-4621-A361-510E3D418C7D}"/>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4009901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6D789-4B75-46D4-B0CF-4E7D8DFADABD}"/>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8A8B26A2-C6B1-4CE9-8735-3833AF1231DB}"/>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4" name="Footer Placeholder 3">
            <a:extLst>
              <a:ext uri="{FF2B5EF4-FFF2-40B4-BE49-F238E27FC236}">
                <a16:creationId xmlns:a16="http://schemas.microsoft.com/office/drawing/2014/main" id="{A10BB338-0244-466D-9F55-9A3D27DD6C87}"/>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9346377D-B923-4EF1-AE09-D18F883C6872}"/>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8707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84D148-E857-4844-AF2B-FB473B07ED46}"/>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3" name="Footer Placeholder 2">
            <a:extLst>
              <a:ext uri="{FF2B5EF4-FFF2-40B4-BE49-F238E27FC236}">
                <a16:creationId xmlns:a16="http://schemas.microsoft.com/office/drawing/2014/main" id="{DA97B74B-84EF-4AB0-87BF-F36AE293C404}"/>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7F073494-C877-4781-A382-F305CB63A532}"/>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874952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9AE28-D79C-4174-B2F2-47AFFF6024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E5B65FEB-D681-476E-9C49-9D4F08360C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438A8F6-7F98-4D7D-9F79-53995AA8D8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EB3355-A683-488E-96A6-68523F401657}"/>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6" name="Footer Placeholder 5">
            <a:extLst>
              <a:ext uri="{FF2B5EF4-FFF2-40B4-BE49-F238E27FC236}">
                <a16:creationId xmlns:a16="http://schemas.microsoft.com/office/drawing/2014/main" id="{1D07B128-0B6D-4A15-8B70-48FAC44CF852}"/>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D8E6429C-95C5-4F7A-9B31-3156D53E932E}"/>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762644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41A61-F15F-4B49-91C3-4BB3B5A4D2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D973FFDC-06B2-4619-BA02-3CC210259B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6B834FBA-EFD7-4D05-8FE9-C96247E113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3FB178-5C9C-4F92-AF5F-D68A59D18F45}"/>
              </a:ext>
            </a:extLst>
          </p:cNvPr>
          <p:cNvSpPr>
            <a:spLocks noGrp="1"/>
          </p:cNvSpPr>
          <p:nvPr>
            <p:ph type="dt" sz="half" idx="10"/>
          </p:nvPr>
        </p:nvSpPr>
        <p:spPr/>
        <p:txBody>
          <a:bodyPr/>
          <a:lstStyle/>
          <a:p>
            <a:fld id="{8FE0DB1D-5866-45F2-9611-AD832554212E}" type="datetimeFigureOut">
              <a:rPr lang="sv-SE" smtClean="0"/>
              <a:t>2020-08-26</a:t>
            </a:fld>
            <a:endParaRPr lang="sv-SE"/>
          </a:p>
        </p:txBody>
      </p:sp>
      <p:sp>
        <p:nvSpPr>
          <p:cNvPr id="6" name="Footer Placeholder 5">
            <a:extLst>
              <a:ext uri="{FF2B5EF4-FFF2-40B4-BE49-F238E27FC236}">
                <a16:creationId xmlns:a16="http://schemas.microsoft.com/office/drawing/2014/main" id="{505BD20F-B0E9-4C64-BBD7-9056F97F015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13746A7-2F3D-409D-AB74-45783AA7AB54}"/>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392389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7F120C-05D3-4DFA-AD2B-62C1E1182B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5F67339-F088-403B-940B-31238B5079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A912596-D66D-4E04-958F-D18862A657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E0DB1D-5866-45F2-9611-AD832554212E}" type="datetimeFigureOut">
              <a:rPr lang="sv-SE" smtClean="0"/>
              <a:t>2020-08-26</a:t>
            </a:fld>
            <a:endParaRPr lang="sv-SE"/>
          </a:p>
        </p:txBody>
      </p:sp>
      <p:sp>
        <p:nvSpPr>
          <p:cNvPr id="5" name="Footer Placeholder 4">
            <a:extLst>
              <a:ext uri="{FF2B5EF4-FFF2-40B4-BE49-F238E27FC236}">
                <a16:creationId xmlns:a16="http://schemas.microsoft.com/office/drawing/2014/main" id="{A2F8D90F-29A9-4799-A12A-79C528617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7D5CD601-3A7B-41D9-ACC2-03BD47A635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B8BFB0-65E7-470C-BF59-343D1F0286AB}" type="slidenum">
              <a:rPr lang="sv-SE" smtClean="0"/>
              <a:t>‹#›</a:t>
            </a:fld>
            <a:endParaRPr lang="sv-SE"/>
          </a:p>
        </p:txBody>
      </p:sp>
    </p:spTree>
    <p:extLst>
      <p:ext uri="{BB962C8B-B14F-4D97-AF65-F5344CB8AC3E}">
        <p14:creationId xmlns:p14="http://schemas.microsoft.com/office/powerpoint/2010/main" val="2765547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8FB96-E3BB-428A-B926-AD1C58678AFF}"/>
              </a:ext>
            </a:extLst>
          </p:cNvPr>
          <p:cNvSpPr>
            <a:spLocks noGrp="1"/>
          </p:cNvSpPr>
          <p:nvPr>
            <p:ph type="ctrTitle"/>
          </p:nvPr>
        </p:nvSpPr>
        <p:spPr/>
        <p:txBody>
          <a:bodyPr/>
          <a:lstStyle/>
          <a:p>
            <a:r>
              <a:rPr lang="en-GB" dirty="0"/>
              <a:t>Way Forward on ultra-low BLER requirements</a:t>
            </a:r>
            <a:endParaRPr lang="sv-SE" dirty="0"/>
          </a:p>
        </p:txBody>
      </p:sp>
      <p:sp>
        <p:nvSpPr>
          <p:cNvPr id="3" name="Subtitle 2">
            <a:extLst>
              <a:ext uri="{FF2B5EF4-FFF2-40B4-BE49-F238E27FC236}">
                <a16:creationId xmlns:a16="http://schemas.microsoft.com/office/drawing/2014/main" id="{2F69D033-4596-4E56-A0CF-6C7C19D6BE9D}"/>
              </a:ext>
            </a:extLst>
          </p:cNvPr>
          <p:cNvSpPr>
            <a:spLocks noGrp="1"/>
          </p:cNvSpPr>
          <p:nvPr>
            <p:ph type="subTitle" idx="1"/>
          </p:nvPr>
        </p:nvSpPr>
        <p:spPr/>
        <p:txBody>
          <a:bodyPr/>
          <a:lstStyle/>
          <a:p>
            <a:r>
              <a:rPr lang="en-GB" dirty="0"/>
              <a:t>R4-2012646</a:t>
            </a:r>
          </a:p>
          <a:p>
            <a:r>
              <a:rPr lang="en-GB" dirty="0"/>
              <a:t>Moderator (Ericsson)</a:t>
            </a:r>
            <a:endParaRPr lang="sv-SE" dirty="0"/>
          </a:p>
        </p:txBody>
      </p:sp>
    </p:spTree>
    <p:extLst>
      <p:ext uri="{BB962C8B-B14F-4D97-AF65-F5344CB8AC3E}">
        <p14:creationId xmlns:p14="http://schemas.microsoft.com/office/powerpoint/2010/main" val="13901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207F-B39B-4E45-BA2B-6CA3C6161520}"/>
              </a:ext>
            </a:extLst>
          </p:cNvPr>
          <p:cNvSpPr>
            <a:spLocks noGrp="1"/>
          </p:cNvSpPr>
          <p:nvPr>
            <p:ph type="title"/>
          </p:nvPr>
        </p:nvSpPr>
        <p:spPr/>
        <p:txBody>
          <a:bodyPr/>
          <a:lstStyle/>
          <a:p>
            <a:r>
              <a:rPr lang="en-GB" dirty="0"/>
              <a:t>Agreements in first round</a:t>
            </a:r>
            <a:endParaRPr lang="sv-SE" dirty="0"/>
          </a:p>
        </p:txBody>
      </p:sp>
      <p:sp>
        <p:nvSpPr>
          <p:cNvPr id="3" name="Content Placeholder 2">
            <a:extLst>
              <a:ext uri="{FF2B5EF4-FFF2-40B4-BE49-F238E27FC236}">
                <a16:creationId xmlns:a16="http://schemas.microsoft.com/office/drawing/2014/main" id="{61635CDD-ABD7-4555-8504-64B24543FE56}"/>
              </a:ext>
            </a:extLst>
          </p:cNvPr>
          <p:cNvSpPr>
            <a:spLocks noGrp="1"/>
          </p:cNvSpPr>
          <p:nvPr>
            <p:ph idx="1"/>
          </p:nvPr>
        </p:nvSpPr>
        <p:spPr/>
        <p:txBody>
          <a:bodyPr>
            <a:normAutofit/>
          </a:bodyPr>
          <a:lstStyle/>
          <a:p>
            <a:r>
              <a:rPr lang="en-US" dirty="0"/>
              <a:t>Test tolerance for BS requirement: Adopt 0.3dB</a:t>
            </a:r>
          </a:p>
          <a:p>
            <a:r>
              <a:rPr lang="en-US" dirty="0"/>
              <a:t>No ultra-low BLER requirements for the following features within this WI (high BLER requirements for these features to be discussed separately in thread 319):</a:t>
            </a:r>
            <a:endParaRPr lang="sv-SE" dirty="0"/>
          </a:p>
          <a:p>
            <a:pPr lvl="1"/>
            <a:r>
              <a:rPr lang="en-GB" dirty="0"/>
              <a:t>PDCCH enhancements</a:t>
            </a:r>
            <a:endParaRPr lang="sv-SE" dirty="0"/>
          </a:p>
          <a:p>
            <a:pPr lvl="1"/>
            <a:r>
              <a:rPr lang="en-GB" dirty="0"/>
              <a:t>Multi-TRP for URLLC</a:t>
            </a:r>
            <a:endParaRPr lang="sv-SE" dirty="0"/>
          </a:p>
          <a:p>
            <a:pPr lvl="1"/>
            <a:r>
              <a:rPr lang="en-GB" dirty="0"/>
              <a:t>PUSCH repetition type B</a:t>
            </a:r>
            <a:endParaRPr lang="sv-SE" dirty="0"/>
          </a:p>
          <a:p>
            <a:pPr lvl="1"/>
            <a:r>
              <a:rPr lang="en-GB" dirty="0"/>
              <a:t>UCI enhancements</a:t>
            </a:r>
            <a:endParaRPr lang="sv-SE" dirty="0"/>
          </a:p>
          <a:p>
            <a:pPr marL="0" indent="0">
              <a:buNone/>
            </a:pPr>
            <a:endParaRPr lang="sv-SE" dirty="0"/>
          </a:p>
          <a:p>
            <a:endParaRPr lang="sv-SE" dirty="0"/>
          </a:p>
          <a:p>
            <a:endParaRPr lang="sv-SE" dirty="0"/>
          </a:p>
        </p:txBody>
      </p:sp>
    </p:spTree>
    <p:extLst>
      <p:ext uri="{BB962C8B-B14F-4D97-AF65-F5344CB8AC3E}">
        <p14:creationId xmlns:p14="http://schemas.microsoft.com/office/powerpoint/2010/main" val="1514439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207F-B39B-4E45-BA2B-6CA3C6161520}"/>
              </a:ext>
            </a:extLst>
          </p:cNvPr>
          <p:cNvSpPr>
            <a:spLocks noGrp="1"/>
          </p:cNvSpPr>
          <p:nvPr>
            <p:ph type="title"/>
          </p:nvPr>
        </p:nvSpPr>
        <p:spPr/>
        <p:txBody>
          <a:bodyPr/>
          <a:lstStyle/>
          <a:p>
            <a:r>
              <a:rPr lang="en-GB" dirty="0"/>
              <a:t>Agreements in second round</a:t>
            </a:r>
            <a:endParaRPr lang="sv-SE" dirty="0"/>
          </a:p>
        </p:txBody>
      </p:sp>
      <p:sp>
        <p:nvSpPr>
          <p:cNvPr id="3" name="Content Placeholder 2">
            <a:extLst>
              <a:ext uri="{FF2B5EF4-FFF2-40B4-BE49-F238E27FC236}">
                <a16:creationId xmlns:a16="http://schemas.microsoft.com/office/drawing/2014/main" id="{61635CDD-ABD7-4555-8504-64B24543FE56}"/>
              </a:ext>
            </a:extLst>
          </p:cNvPr>
          <p:cNvSpPr>
            <a:spLocks noGrp="1"/>
          </p:cNvSpPr>
          <p:nvPr>
            <p:ph idx="1"/>
          </p:nvPr>
        </p:nvSpPr>
        <p:spPr/>
        <p:txBody>
          <a:bodyPr>
            <a:normAutofit/>
          </a:bodyPr>
          <a:lstStyle/>
          <a:p>
            <a:r>
              <a:rPr lang="en-GB" dirty="0"/>
              <a:t>FR2:</a:t>
            </a:r>
          </a:p>
          <a:p>
            <a:pPr lvl="1"/>
            <a:r>
              <a:rPr lang="en-GB" dirty="0"/>
              <a:t>Not introduce FR2 requirements in Rel-16 for URLLC with ultra-BLER.</a:t>
            </a:r>
          </a:p>
          <a:p>
            <a:r>
              <a:rPr lang="en-GB" dirty="0"/>
              <a:t>CQI:</a:t>
            </a:r>
          </a:p>
          <a:p>
            <a:pPr lvl="1"/>
            <a:r>
              <a:rPr lang="en-GB" dirty="0"/>
              <a:t>From GTW:</a:t>
            </a:r>
          </a:p>
          <a:p>
            <a:pPr lvl="2"/>
            <a:r>
              <a:rPr lang="en-US" dirty="0"/>
              <a:t>Work assumption: Introduce ultra-BLER static CQI test cases under the assumption that test time is similar as Fixed MCS test cases ; further discuss how to ensure reasonable test time with below possible options:</a:t>
            </a:r>
            <a:endParaRPr lang="sv-SE" dirty="0"/>
          </a:p>
          <a:p>
            <a:pPr lvl="3"/>
            <a:r>
              <a:rPr lang="en-US" dirty="0"/>
              <a:t>-Decrease confidence level (from 99.999% ~95%)</a:t>
            </a:r>
            <a:endParaRPr lang="sv-SE" dirty="0"/>
          </a:p>
          <a:p>
            <a:pPr lvl="3"/>
            <a:r>
              <a:rPr lang="en-US" dirty="0"/>
              <a:t>-Early pass/fail criteria </a:t>
            </a:r>
            <a:endParaRPr lang="sv-SE" dirty="0"/>
          </a:p>
          <a:p>
            <a:pPr lvl="2"/>
            <a:r>
              <a:rPr lang="en-US" dirty="0"/>
              <a:t>Note both options adopted not excluded.</a:t>
            </a:r>
          </a:p>
          <a:p>
            <a:pPr lvl="1"/>
            <a:r>
              <a:rPr lang="en-US" b="1" dirty="0"/>
              <a:t>How to define the requirement:</a:t>
            </a:r>
            <a:endParaRPr lang="sv-SE" dirty="0"/>
          </a:p>
          <a:p>
            <a:pPr lvl="2" hangingPunct="0"/>
            <a:r>
              <a:rPr lang="en-US" dirty="0"/>
              <a:t>Median CQI, BLER for median CQI and median CQI+1 or median CQI - 1</a:t>
            </a:r>
            <a:endParaRPr lang="sv-SE" dirty="0"/>
          </a:p>
          <a:p>
            <a:pPr lvl="2"/>
            <a:endParaRPr lang="en-US" dirty="0"/>
          </a:p>
          <a:p>
            <a:endParaRPr lang="sv-SE" dirty="0"/>
          </a:p>
          <a:p>
            <a:endParaRPr lang="sv-SE" dirty="0"/>
          </a:p>
        </p:txBody>
      </p:sp>
    </p:spTree>
    <p:extLst>
      <p:ext uri="{BB962C8B-B14F-4D97-AF65-F5344CB8AC3E}">
        <p14:creationId xmlns:p14="http://schemas.microsoft.com/office/powerpoint/2010/main" val="39055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207F-B39B-4E45-BA2B-6CA3C6161520}"/>
              </a:ext>
            </a:extLst>
          </p:cNvPr>
          <p:cNvSpPr>
            <a:spLocks noGrp="1"/>
          </p:cNvSpPr>
          <p:nvPr>
            <p:ph type="title"/>
          </p:nvPr>
        </p:nvSpPr>
        <p:spPr/>
        <p:txBody>
          <a:bodyPr/>
          <a:lstStyle/>
          <a:p>
            <a:r>
              <a:rPr lang="en-GB" dirty="0"/>
              <a:t>Agreements in second round</a:t>
            </a:r>
            <a:endParaRPr lang="sv-SE" dirty="0"/>
          </a:p>
        </p:txBody>
      </p:sp>
      <p:sp>
        <p:nvSpPr>
          <p:cNvPr id="3" name="Content Placeholder 2">
            <a:extLst>
              <a:ext uri="{FF2B5EF4-FFF2-40B4-BE49-F238E27FC236}">
                <a16:creationId xmlns:a16="http://schemas.microsoft.com/office/drawing/2014/main" id="{61635CDD-ABD7-4555-8504-64B24543FE56}"/>
              </a:ext>
            </a:extLst>
          </p:cNvPr>
          <p:cNvSpPr>
            <a:spLocks noGrp="1"/>
          </p:cNvSpPr>
          <p:nvPr>
            <p:ph idx="1"/>
          </p:nvPr>
        </p:nvSpPr>
        <p:spPr/>
        <p:txBody>
          <a:bodyPr>
            <a:normAutofit/>
          </a:bodyPr>
          <a:lstStyle/>
          <a:p>
            <a:r>
              <a:rPr lang="en-US" dirty="0"/>
              <a:t>Test applicability for the BS:</a:t>
            </a:r>
          </a:p>
          <a:p>
            <a:pPr lvl="1"/>
            <a:r>
              <a:rPr lang="en-GB" dirty="0"/>
              <a:t>If both 15kHz and 30kHz SCS are supported, the manufacturer can declare/decide which one is tested.</a:t>
            </a:r>
          </a:p>
          <a:p>
            <a:r>
              <a:rPr lang="en-GB" dirty="0"/>
              <a:t>BS test methodology:</a:t>
            </a:r>
          </a:p>
          <a:p>
            <a:pPr lvl="1"/>
            <a:r>
              <a:rPr lang="en-GB" dirty="0"/>
              <a:t>Captured in Annex</a:t>
            </a:r>
          </a:p>
          <a:p>
            <a:pPr lvl="1"/>
            <a:r>
              <a:rPr lang="en-GB" dirty="0"/>
              <a:t>Applicable for 10^-5 BLER and 99.999% CL only</a:t>
            </a:r>
          </a:p>
          <a:p>
            <a:pPr lvl="1"/>
            <a:r>
              <a:rPr lang="en-US" dirty="0"/>
              <a:t>Asymmetric per step risks should be used, as in RAN5 LTE (TS 36.521-1, G.7.10) and RAN5 NR (TS 38.521-4 G.2.10). </a:t>
            </a:r>
          </a:p>
          <a:p>
            <a:pPr lvl="1"/>
            <a:r>
              <a:rPr lang="en-US" dirty="0"/>
              <a:t>Include a table of decision co-ordinates</a:t>
            </a:r>
          </a:p>
          <a:p>
            <a:pPr marL="0" indent="0">
              <a:buNone/>
            </a:pPr>
            <a:endParaRPr lang="sv-SE" dirty="0"/>
          </a:p>
          <a:p>
            <a:endParaRPr lang="sv-SE" dirty="0"/>
          </a:p>
          <a:p>
            <a:endParaRPr lang="sv-SE" dirty="0"/>
          </a:p>
        </p:txBody>
      </p:sp>
    </p:spTree>
    <p:extLst>
      <p:ext uri="{BB962C8B-B14F-4D97-AF65-F5344CB8AC3E}">
        <p14:creationId xmlns:p14="http://schemas.microsoft.com/office/powerpoint/2010/main" val="1658015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207F-B39B-4E45-BA2B-6CA3C6161520}"/>
              </a:ext>
            </a:extLst>
          </p:cNvPr>
          <p:cNvSpPr>
            <a:spLocks noGrp="1"/>
          </p:cNvSpPr>
          <p:nvPr>
            <p:ph type="title"/>
          </p:nvPr>
        </p:nvSpPr>
        <p:spPr/>
        <p:txBody>
          <a:bodyPr/>
          <a:lstStyle/>
          <a:p>
            <a:r>
              <a:rPr lang="en-GB" dirty="0"/>
              <a:t>Agreements in second round</a:t>
            </a:r>
            <a:endParaRPr lang="sv-SE" dirty="0"/>
          </a:p>
        </p:txBody>
      </p:sp>
      <p:sp>
        <p:nvSpPr>
          <p:cNvPr id="3" name="Content Placeholder 2">
            <a:extLst>
              <a:ext uri="{FF2B5EF4-FFF2-40B4-BE49-F238E27FC236}">
                <a16:creationId xmlns:a16="http://schemas.microsoft.com/office/drawing/2014/main" id="{61635CDD-ABD7-4555-8504-64B24543FE56}"/>
              </a:ext>
            </a:extLst>
          </p:cNvPr>
          <p:cNvSpPr>
            <a:spLocks noGrp="1"/>
          </p:cNvSpPr>
          <p:nvPr>
            <p:ph idx="1"/>
          </p:nvPr>
        </p:nvSpPr>
        <p:spPr/>
        <p:txBody>
          <a:bodyPr>
            <a:normAutofit/>
          </a:bodyPr>
          <a:lstStyle/>
          <a:p>
            <a:r>
              <a:rPr lang="sv-SE" dirty="0"/>
              <a:t>No requirement for 10^-6 BLER in rel-16</a:t>
            </a:r>
          </a:p>
          <a:p>
            <a:pPr lvl="0" hangingPunct="0"/>
            <a:r>
              <a:rPr lang="en-US" dirty="0"/>
              <a:t>Note on X in BS spec:</a:t>
            </a:r>
          </a:p>
          <a:p>
            <a:pPr lvl="1" hangingPunct="0"/>
            <a:r>
              <a:rPr lang="en-GB" dirty="0"/>
              <a:t>1dB is added to the test requirement to facilitate early test pass. The BLER delivered by the device during the test will be lower than the test requirement, which enables compliance to the requirement to be demonstrated with a number of observed block errors lower than a certain threshold.</a:t>
            </a:r>
            <a:endParaRPr lang="sv-SE" dirty="0"/>
          </a:p>
          <a:p>
            <a:endParaRPr lang="sv-SE" dirty="0">
              <a:highlight>
                <a:srgbClr val="FFFF00"/>
              </a:highlight>
            </a:endParaRPr>
          </a:p>
          <a:p>
            <a:endParaRPr lang="sv-SE" dirty="0"/>
          </a:p>
        </p:txBody>
      </p:sp>
    </p:spTree>
    <p:extLst>
      <p:ext uri="{BB962C8B-B14F-4D97-AF65-F5344CB8AC3E}">
        <p14:creationId xmlns:p14="http://schemas.microsoft.com/office/powerpoint/2010/main" val="2295581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42CAE-4784-493C-A725-899B0CD8E89B}"/>
              </a:ext>
            </a:extLst>
          </p:cNvPr>
          <p:cNvSpPr>
            <a:spLocks noGrp="1"/>
          </p:cNvSpPr>
          <p:nvPr>
            <p:ph type="title"/>
          </p:nvPr>
        </p:nvSpPr>
        <p:spPr/>
        <p:txBody>
          <a:bodyPr/>
          <a:lstStyle/>
          <a:p>
            <a:r>
              <a:rPr lang="en-GB" dirty="0"/>
              <a:t>Open issues</a:t>
            </a:r>
            <a:endParaRPr lang="sv-SE" dirty="0"/>
          </a:p>
        </p:txBody>
      </p:sp>
      <p:sp>
        <p:nvSpPr>
          <p:cNvPr id="3" name="Content Placeholder 2">
            <a:extLst>
              <a:ext uri="{FF2B5EF4-FFF2-40B4-BE49-F238E27FC236}">
                <a16:creationId xmlns:a16="http://schemas.microsoft.com/office/drawing/2014/main" id="{B53AA984-5CD2-4ED1-BAFA-EB61D96EB299}"/>
              </a:ext>
            </a:extLst>
          </p:cNvPr>
          <p:cNvSpPr>
            <a:spLocks noGrp="1"/>
          </p:cNvSpPr>
          <p:nvPr>
            <p:ph idx="1"/>
          </p:nvPr>
        </p:nvSpPr>
        <p:spPr/>
        <p:txBody>
          <a:bodyPr>
            <a:normAutofit lnSpcReduction="10000"/>
          </a:bodyPr>
          <a:lstStyle/>
          <a:p>
            <a:r>
              <a:rPr lang="sv-SE" dirty="0"/>
              <a:t>CQI:</a:t>
            </a:r>
          </a:p>
          <a:p>
            <a:pPr lvl="1"/>
            <a:r>
              <a:rPr lang="sv-SE" dirty="0"/>
              <a:t>Confidence level, early pass/fail criteria as discussed in GTW session</a:t>
            </a:r>
          </a:p>
          <a:p>
            <a:pPr lvl="1"/>
            <a:r>
              <a:rPr lang="sv-SE" dirty="0"/>
              <a:t>Applicability rule for fixed MCS and CQI testing</a:t>
            </a:r>
          </a:p>
          <a:p>
            <a:pPr lvl="2"/>
            <a:r>
              <a:rPr lang="sv-SE" dirty="0"/>
              <a:t>To be discussed further once CQI requirement/test is resolved</a:t>
            </a:r>
          </a:p>
          <a:p>
            <a:r>
              <a:rPr lang="sv-SE" dirty="0"/>
              <a:t>Detailed description of the test methodology in the BS conformance specification</a:t>
            </a:r>
          </a:p>
          <a:p>
            <a:pPr lvl="1"/>
            <a:r>
              <a:rPr lang="sv-SE" dirty="0"/>
              <a:t>RAN5 description should be a starting point</a:t>
            </a:r>
          </a:p>
          <a:p>
            <a:pPr lvl="1"/>
            <a:r>
              <a:rPr lang="sv-SE" dirty="0"/>
              <a:t>Companies are encouraged to provide proposed text for the next meeting; please co-ordinate with the editors for the 38.141-1 and 38.141-2 CRs for ultra-low BLER</a:t>
            </a:r>
          </a:p>
          <a:p>
            <a:pPr lvl="1"/>
            <a:r>
              <a:rPr lang="sv-SE" dirty="0"/>
              <a:t>Companies are encouraged to contribute on the per step risk and the decision co-ordinates table in particular for the next meeting</a:t>
            </a:r>
          </a:p>
        </p:txBody>
      </p:sp>
    </p:spTree>
    <p:extLst>
      <p:ext uri="{BB962C8B-B14F-4D97-AF65-F5344CB8AC3E}">
        <p14:creationId xmlns:p14="http://schemas.microsoft.com/office/powerpoint/2010/main" val="1313781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0B776-5305-4A59-98A8-B215868D064B}"/>
              </a:ext>
            </a:extLst>
          </p:cNvPr>
          <p:cNvSpPr>
            <a:spLocks noGrp="1"/>
          </p:cNvSpPr>
          <p:nvPr>
            <p:ph type="title"/>
          </p:nvPr>
        </p:nvSpPr>
        <p:spPr/>
        <p:txBody>
          <a:bodyPr/>
          <a:lstStyle/>
          <a:p>
            <a:r>
              <a:rPr lang="en-GB" dirty="0"/>
              <a:t>Agreed simulation assumptions (UE)</a:t>
            </a:r>
            <a:endParaRPr lang="sv-SE" dirty="0"/>
          </a:p>
        </p:txBody>
      </p:sp>
      <p:graphicFrame>
        <p:nvGraphicFramePr>
          <p:cNvPr id="4" name="Content Placeholder 3">
            <a:extLst>
              <a:ext uri="{FF2B5EF4-FFF2-40B4-BE49-F238E27FC236}">
                <a16:creationId xmlns:a16="http://schemas.microsoft.com/office/drawing/2014/main" id="{B524E63D-4A6F-458D-8590-E47E0A6657C3}"/>
              </a:ext>
            </a:extLst>
          </p:cNvPr>
          <p:cNvGraphicFramePr>
            <a:graphicFrameLocks noGrp="1"/>
          </p:cNvGraphicFramePr>
          <p:nvPr>
            <p:ph idx="1"/>
            <p:extLst>
              <p:ext uri="{D42A27DB-BD31-4B8C-83A1-F6EECF244321}">
                <p14:modId xmlns:p14="http://schemas.microsoft.com/office/powerpoint/2010/main" val="1129805217"/>
              </p:ext>
            </p:extLst>
          </p:nvPr>
        </p:nvGraphicFramePr>
        <p:xfrm>
          <a:off x="1427583" y="1604865"/>
          <a:ext cx="10226350" cy="4888013"/>
        </p:xfrm>
        <a:graphic>
          <a:graphicData uri="http://schemas.openxmlformats.org/drawingml/2006/table">
            <a:tbl>
              <a:tblPr firstRow="1" firstCol="1" bandRow="1">
                <a:tableStyleId>{5C22544A-7EE6-4342-B048-85BDC9FD1C3A}</a:tableStyleId>
              </a:tblPr>
              <a:tblGrid>
                <a:gridCol w="3505537">
                  <a:extLst>
                    <a:ext uri="{9D8B030D-6E8A-4147-A177-3AD203B41FA5}">
                      <a16:colId xmlns:a16="http://schemas.microsoft.com/office/drawing/2014/main" val="916586215"/>
                    </a:ext>
                  </a:extLst>
                </a:gridCol>
                <a:gridCol w="3505537">
                  <a:extLst>
                    <a:ext uri="{9D8B030D-6E8A-4147-A177-3AD203B41FA5}">
                      <a16:colId xmlns:a16="http://schemas.microsoft.com/office/drawing/2014/main" val="3357785734"/>
                    </a:ext>
                  </a:extLst>
                </a:gridCol>
                <a:gridCol w="3215276">
                  <a:extLst>
                    <a:ext uri="{9D8B030D-6E8A-4147-A177-3AD203B41FA5}">
                      <a16:colId xmlns:a16="http://schemas.microsoft.com/office/drawing/2014/main" val="1621553708"/>
                    </a:ext>
                  </a:extLst>
                </a:gridCol>
              </a:tblGrid>
              <a:tr h="221066">
                <a:tc gridSpan="2">
                  <a:txBody>
                    <a:bodyPr/>
                    <a:lstStyle/>
                    <a:p>
                      <a:pPr algn="ctr">
                        <a:spcAft>
                          <a:spcPts val="0"/>
                        </a:spcAft>
                      </a:pPr>
                      <a:r>
                        <a:rPr lang="en-GB" sz="900">
                          <a:effectLst/>
                        </a:rPr>
                        <a:t>Parameter</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Value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54170580"/>
                  </a:ext>
                </a:extLst>
              </a:tr>
              <a:tr h="221066">
                <a:tc gridSpan="2">
                  <a:txBody>
                    <a:bodyPr/>
                    <a:lstStyle/>
                    <a:p>
                      <a:pPr>
                        <a:spcAft>
                          <a:spcPts val="0"/>
                        </a:spcAft>
                      </a:pPr>
                      <a:r>
                        <a:rPr lang="en-GB" sz="900">
                          <a:effectLst/>
                        </a:rPr>
                        <a:t>Frequency range</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FR1</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77285876"/>
                  </a:ext>
                </a:extLst>
              </a:tr>
              <a:tr h="221066">
                <a:tc gridSpan="2">
                  <a:txBody>
                    <a:bodyPr/>
                    <a:lstStyle/>
                    <a:p>
                      <a:pPr>
                        <a:spcAft>
                          <a:spcPts val="0"/>
                        </a:spcAft>
                      </a:pPr>
                      <a:r>
                        <a:rPr lang="en-GB" sz="900">
                          <a:effectLst/>
                        </a:rPr>
                        <a:t>Transform precoding </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05299044"/>
                  </a:ext>
                </a:extLst>
              </a:tr>
              <a:tr h="221066">
                <a:tc gridSpan="2">
                  <a:txBody>
                    <a:bodyPr/>
                    <a:lstStyle/>
                    <a:p>
                      <a:pPr>
                        <a:spcAft>
                          <a:spcPts val="0"/>
                        </a:spcAft>
                      </a:pPr>
                      <a:r>
                        <a:rPr lang="en-GB" sz="900">
                          <a:effectLst/>
                        </a:rPr>
                        <a:t>Duplex mode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FDD/TDD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40074294"/>
                  </a:ext>
                </a:extLst>
              </a:tr>
              <a:tr h="442131">
                <a:tc gridSpan="2">
                  <a:txBody>
                    <a:bodyPr/>
                    <a:lstStyle/>
                    <a:p>
                      <a:pPr>
                        <a:spcAft>
                          <a:spcPts val="0"/>
                        </a:spcAft>
                      </a:pPr>
                      <a:r>
                        <a:rPr lang="en-GB" sz="900">
                          <a:effectLst/>
                        </a:rPr>
                        <a:t>Antenna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1x2, ULA low</a:t>
                      </a:r>
                      <a:endParaRPr lang="sv-SE" sz="1000">
                        <a:effectLst/>
                      </a:endParaRPr>
                    </a:p>
                    <a:p>
                      <a:pPr algn="ctr">
                        <a:spcAft>
                          <a:spcPts val="0"/>
                        </a:spcAft>
                      </a:pPr>
                      <a:r>
                        <a:rPr lang="en-GB" sz="900">
                          <a:effectLst/>
                        </a:rPr>
                        <a:t>1x4, ULA low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2567054"/>
                  </a:ext>
                </a:extLst>
              </a:tr>
              <a:tr h="221066">
                <a:tc rowSpan="4">
                  <a:txBody>
                    <a:bodyPr/>
                    <a:lstStyle/>
                    <a:p>
                      <a:pPr>
                        <a:spcAft>
                          <a:spcPts val="0"/>
                        </a:spcAft>
                      </a:pPr>
                      <a:r>
                        <a:rPr lang="en-GB" sz="900" dirty="0">
                          <a:effectLst/>
                        </a:rPr>
                        <a:t>PDSCH configuration</a:t>
                      </a:r>
                      <a:endParaRPr lang="sv-SE" sz="10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Mapping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A</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36270097"/>
                  </a:ext>
                </a:extLst>
              </a:tr>
              <a:tr h="221066">
                <a:tc vMerge="1">
                  <a:txBody>
                    <a:bodyPr/>
                    <a:lstStyle/>
                    <a:p>
                      <a:endParaRPr lang="sv-SE"/>
                    </a:p>
                  </a:txBody>
                  <a:tcPr/>
                </a:tc>
                <a:tc>
                  <a:txBody>
                    <a:bodyPr/>
                    <a:lstStyle/>
                    <a:p>
                      <a:pPr>
                        <a:spcAft>
                          <a:spcPts val="0"/>
                        </a:spcAft>
                      </a:pPr>
                      <a:r>
                        <a:rPr lang="en-GB" sz="900">
                          <a:effectLst/>
                        </a:rPr>
                        <a:t>Starting symbol (S) </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2</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96904884"/>
                  </a:ext>
                </a:extLst>
              </a:tr>
              <a:tr h="221066">
                <a:tc vMerge="1">
                  <a:txBody>
                    <a:bodyPr/>
                    <a:lstStyle/>
                    <a:p>
                      <a:endParaRPr lang="sv-SE"/>
                    </a:p>
                  </a:txBody>
                  <a:tcPr/>
                </a:tc>
                <a:tc>
                  <a:txBody>
                    <a:bodyPr/>
                    <a:lstStyle/>
                    <a:p>
                      <a:pPr>
                        <a:spcAft>
                          <a:spcPts val="0"/>
                        </a:spcAft>
                      </a:pPr>
                      <a:r>
                        <a:rPr lang="en-GB" sz="900">
                          <a:effectLst/>
                        </a:rPr>
                        <a:t>Length (L)</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12</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02807776"/>
                  </a:ext>
                </a:extLst>
              </a:tr>
              <a:tr h="221066">
                <a:tc vMerge="1">
                  <a:txBody>
                    <a:bodyPr/>
                    <a:lstStyle/>
                    <a:p>
                      <a:endParaRPr lang="sv-SE"/>
                    </a:p>
                  </a:txBody>
                  <a:tcPr/>
                </a:tc>
                <a:tc>
                  <a:txBody>
                    <a:bodyPr/>
                    <a:lstStyle/>
                    <a:p>
                      <a:pPr>
                        <a:spcAft>
                          <a:spcPts val="0"/>
                        </a:spcAft>
                      </a:pPr>
                      <a:r>
                        <a:rPr lang="en-GB" sz="900">
                          <a:effectLst/>
                        </a:rPr>
                        <a:t>PUSCH aggregation factor</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97691655"/>
                  </a:ext>
                </a:extLst>
              </a:tr>
              <a:tr h="221066">
                <a:tc rowSpan="3">
                  <a:txBody>
                    <a:bodyPr/>
                    <a:lstStyle/>
                    <a:p>
                      <a:pPr>
                        <a:spcAft>
                          <a:spcPts val="0"/>
                        </a:spcAft>
                      </a:pPr>
                      <a:r>
                        <a:rPr lang="en-GB" sz="900">
                          <a:effectLst/>
                        </a:rPr>
                        <a:t>PDSCH DMRS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DMRS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249407805"/>
                  </a:ext>
                </a:extLst>
              </a:tr>
              <a:tr h="221066">
                <a:tc vMerge="1">
                  <a:txBody>
                    <a:bodyPr/>
                    <a:lstStyle/>
                    <a:p>
                      <a:endParaRPr lang="sv-SE"/>
                    </a:p>
                  </a:txBody>
                  <a:tcPr/>
                </a:tc>
                <a:tc>
                  <a:txBody>
                    <a:bodyPr/>
                    <a:lstStyle/>
                    <a:p>
                      <a:pPr>
                        <a:spcAft>
                          <a:spcPts val="0"/>
                        </a:spcAft>
                      </a:pPr>
                      <a:r>
                        <a:rPr lang="en-GB" sz="900">
                          <a:effectLst/>
                        </a:rPr>
                        <a:t>DM-RS duration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Single-symbol DM-RS</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54971888"/>
                  </a:ext>
                </a:extLst>
              </a:tr>
              <a:tr h="221066">
                <a:tc vMerge="1">
                  <a:txBody>
                    <a:bodyPr/>
                    <a:lstStyle/>
                    <a:p>
                      <a:endParaRPr lang="sv-SE"/>
                    </a:p>
                  </a:txBody>
                  <a:tcPr/>
                </a:tc>
                <a:tc>
                  <a:txBody>
                    <a:bodyPr/>
                    <a:lstStyle/>
                    <a:p>
                      <a:pPr>
                        <a:spcAft>
                          <a:spcPts val="0"/>
                        </a:spcAft>
                      </a:pPr>
                      <a:r>
                        <a:rPr lang="en-GB" sz="900">
                          <a:effectLst/>
                        </a:rPr>
                        <a:t>Number of additional DMRS</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75949026"/>
                  </a:ext>
                </a:extLst>
              </a:tr>
              <a:tr h="221066">
                <a:tc gridSpan="2">
                  <a:txBody>
                    <a:bodyPr/>
                    <a:lstStyle/>
                    <a:p>
                      <a:pPr>
                        <a:spcAft>
                          <a:spcPts val="0"/>
                        </a:spcAft>
                      </a:pPr>
                      <a:r>
                        <a:rPr lang="en-US" sz="900">
                          <a:effectLst/>
                        </a:rPr>
                        <a:t>Number of HARQ Transmissions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2740757"/>
                  </a:ext>
                </a:extLst>
              </a:tr>
              <a:tr h="221066">
                <a:tc gridSpan="2">
                  <a:txBody>
                    <a:bodyPr/>
                    <a:lstStyle/>
                    <a:p>
                      <a:pPr>
                        <a:spcAft>
                          <a:spcPts val="0"/>
                        </a:spcAft>
                      </a:pPr>
                      <a:r>
                        <a:rPr lang="en-US" sz="900">
                          <a:effectLst/>
                        </a:rPr>
                        <a:t>PT-RS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38344270"/>
                  </a:ext>
                </a:extLst>
              </a:tr>
              <a:tr h="221066">
                <a:tc gridSpan="2">
                  <a:txBody>
                    <a:bodyPr/>
                    <a:lstStyle/>
                    <a:p>
                      <a:pPr>
                        <a:spcAft>
                          <a:spcPts val="0"/>
                        </a:spcAft>
                      </a:pPr>
                      <a:r>
                        <a:rPr lang="en-GB" sz="900">
                          <a:effectLst/>
                        </a:rPr>
                        <a:t>Propagation condition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AWGN</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51798805"/>
                  </a:ext>
                </a:extLst>
              </a:tr>
              <a:tr h="221066">
                <a:tc gridSpan="2">
                  <a:txBody>
                    <a:bodyPr/>
                    <a:lstStyle/>
                    <a:p>
                      <a:pPr>
                        <a:spcAft>
                          <a:spcPts val="0"/>
                        </a:spcAft>
                      </a:pPr>
                      <a:r>
                        <a:rPr lang="en-GB" sz="900">
                          <a:effectLst/>
                        </a:rPr>
                        <a:t>MCS Table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Table 3, MCS14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84855510"/>
                  </a:ext>
                </a:extLst>
              </a:tr>
              <a:tr h="442131">
                <a:tc gridSpan="2">
                  <a:txBody>
                    <a:bodyPr/>
                    <a:lstStyle/>
                    <a:p>
                      <a:pPr>
                        <a:spcAft>
                          <a:spcPts val="0"/>
                        </a:spcAft>
                      </a:pPr>
                      <a:r>
                        <a:rPr lang="en-GB" sz="900">
                          <a:effectLst/>
                        </a:rPr>
                        <a:t>SCS and BW</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FDD:15KHz, 10MHz</a:t>
                      </a:r>
                      <a:endParaRPr lang="sv-SE" sz="1000">
                        <a:effectLst/>
                      </a:endParaRPr>
                    </a:p>
                    <a:p>
                      <a:pPr algn="ctr">
                        <a:spcAft>
                          <a:spcPts val="0"/>
                        </a:spcAft>
                      </a:pPr>
                      <a:r>
                        <a:rPr lang="en-GB" sz="900">
                          <a:effectLst/>
                        </a:rPr>
                        <a:t>TDD:30KHz, 40MHz</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48856020"/>
                  </a:ext>
                </a:extLst>
              </a:tr>
              <a:tr h="221066">
                <a:tc gridSpan="2">
                  <a:txBody>
                    <a:bodyPr/>
                    <a:lstStyle/>
                    <a:p>
                      <a:pPr>
                        <a:spcAft>
                          <a:spcPts val="0"/>
                        </a:spcAft>
                      </a:pPr>
                      <a:r>
                        <a:rPr lang="en-GB" sz="900">
                          <a:effectLst/>
                        </a:rPr>
                        <a:t>Frequency domain resource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Full BW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1438847"/>
                  </a:ext>
                </a:extLst>
              </a:tr>
              <a:tr h="221066">
                <a:tc gridSpan="2">
                  <a:txBody>
                    <a:bodyPr/>
                    <a:lstStyle/>
                    <a:p>
                      <a:pPr>
                        <a:spcAft>
                          <a:spcPts val="0"/>
                        </a:spcAft>
                      </a:pPr>
                      <a:r>
                        <a:rPr lang="en-GB" sz="900">
                          <a:effectLst/>
                        </a:rPr>
                        <a:t>TDD pattern </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7D1S2U (S=6:4:4)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39298790"/>
                  </a:ext>
                </a:extLst>
              </a:tr>
              <a:tr h="245629">
                <a:tc gridSpan="2">
                  <a:txBody>
                    <a:bodyPr/>
                    <a:lstStyle/>
                    <a:p>
                      <a:pPr>
                        <a:spcAft>
                          <a:spcPts val="0"/>
                        </a:spcAft>
                      </a:pPr>
                      <a:r>
                        <a:rPr lang="en-GB" sz="900">
                          <a:effectLst/>
                        </a:rPr>
                        <a:t>Testing metric</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dirty="0">
                          <a:effectLst/>
                        </a:rPr>
                        <a:t>Target BLER:  </a:t>
                      </a:r>
                      <a:r>
                        <a:rPr lang="en-GB" sz="1000" dirty="0">
                          <a:effectLst/>
                        </a:rPr>
                        <a:t>10</a:t>
                      </a:r>
                      <a:r>
                        <a:rPr lang="en-GB" sz="1000" baseline="30000" dirty="0">
                          <a:effectLst/>
                        </a:rPr>
                        <a:t>-5</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4385427"/>
                  </a:ext>
                </a:extLst>
              </a:tr>
            </a:tbl>
          </a:graphicData>
        </a:graphic>
      </p:graphicFrame>
    </p:spTree>
    <p:extLst>
      <p:ext uri="{BB962C8B-B14F-4D97-AF65-F5344CB8AC3E}">
        <p14:creationId xmlns:p14="http://schemas.microsoft.com/office/powerpoint/2010/main" val="3894246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216F5-94F1-48FC-95D6-6B31FC3403C6}"/>
              </a:ext>
            </a:extLst>
          </p:cNvPr>
          <p:cNvSpPr>
            <a:spLocks noGrp="1"/>
          </p:cNvSpPr>
          <p:nvPr>
            <p:ph type="title"/>
          </p:nvPr>
        </p:nvSpPr>
        <p:spPr/>
        <p:txBody>
          <a:bodyPr/>
          <a:lstStyle/>
          <a:p>
            <a:r>
              <a:rPr lang="en-GB" dirty="0"/>
              <a:t>Agreed simulation assumptions (BS)</a:t>
            </a:r>
            <a:endParaRPr lang="sv-SE" dirty="0"/>
          </a:p>
        </p:txBody>
      </p:sp>
      <p:graphicFrame>
        <p:nvGraphicFramePr>
          <p:cNvPr id="6" name="Content Placeholder 5">
            <a:extLst>
              <a:ext uri="{FF2B5EF4-FFF2-40B4-BE49-F238E27FC236}">
                <a16:creationId xmlns:a16="http://schemas.microsoft.com/office/drawing/2014/main" id="{E6DDC147-5FDA-4BC7-8CC1-4E55B38BEFFF}"/>
              </a:ext>
            </a:extLst>
          </p:cNvPr>
          <p:cNvGraphicFramePr>
            <a:graphicFrameLocks noGrp="1"/>
          </p:cNvGraphicFramePr>
          <p:nvPr>
            <p:ph idx="1"/>
            <p:extLst>
              <p:ext uri="{D42A27DB-BD31-4B8C-83A1-F6EECF244321}">
                <p14:modId xmlns:p14="http://schemas.microsoft.com/office/powerpoint/2010/main" val="2692607235"/>
              </p:ext>
            </p:extLst>
          </p:nvPr>
        </p:nvGraphicFramePr>
        <p:xfrm>
          <a:off x="1492899" y="1408922"/>
          <a:ext cx="8885099" cy="4166254"/>
        </p:xfrm>
        <a:graphic>
          <a:graphicData uri="http://schemas.openxmlformats.org/drawingml/2006/table">
            <a:tbl>
              <a:tblPr firstRow="1" firstCol="1" bandRow="1">
                <a:tableStyleId>{5C22544A-7EE6-4342-B048-85BDC9FD1C3A}</a:tableStyleId>
              </a:tblPr>
              <a:tblGrid>
                <a:gridCol w="2601723">
                  <a:extLst>
                    <a:ext uri="{9D8B030D-6E8A-4147-A177-3AD203B41FA5}">
                      <a16:colId xmlns:a16="http://schemas.microsoft.com/office/drawing/2014/main" val="3913394717"/>
                    </a:ext>
                  </a:extLst>
                </a:gridCol>
                <a:gridCol w="3141688">
                  <a:extLst>
                    <a:ext uri="{9D8B030D-6E8A-4147-A177-3AD203B41FA5}">
                      <a16:colId xmlns:a16="http://schemas.microsoft.com/office/drawing/2014/main" val="1156413444"/>
                    </a:ext>
                  </a:extLst>
                </a:gridCol>
                <a:gridCol w="3141688">
                  <a:extLst>
                    <a:ext uri="{9D8B030D-6E8A-4147-A177-3AD203B41FA5}">
                      <a16:colId xmlns:a16="http://schemas.microsoft.com/office/drawing/2014/main" val="1756195606"/>
                    </a:ext>
                  </a:extLst>
                </a:gridCol>
              </a:tblGrid>
              <a:tr h="197349">
                <a:tc gridSpan="2">
                  <a:txBody>
                    <a:bodyPr/>
                    <a:lstStyle/>
                    <a:p>
                      <a:pPr algn="ctr">
                        <a:spcAft>
                          <a:spcPts val="0"/>
                        </a:spcAft>
                      </a:pPr>
                      <a:r>
                        <a:rPr lang="en-GB" sz="900">
                          <a:effectLst/>
                        </a:rPr>
                        <a:t>Parameter</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Value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00247570"/>
                  </a:ext>
                </a:extLst>
              </a:tr>
              <a:tr h="197349">
                <a:tc gridSpan="2">
                  <a:txBody>
                    <a:bodyPr/>
                    <a:lstStyle/>
                    <a:p>
                      <a:pPr>
                        <a:spcAft>
                          <a:spcPts val="0"/>
                        </a:spcAft>
                      </a:pPr>
                      <a:r>
                        <a:rPr lang="en-GB" sz="900">
                          <a:effectLst/>
                        </a:rPr>
                        <a:t>Frequency range</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FR1</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9280535"/>
                  </a:ext>
                </a:extLst>
              </a:tr>
              <a:tr h="197349">
                <a:tc gridSpan="2">
                  <a:txBody>
                    <a:bodyPr/>
                    <a:lstStyle/>
                    <a:p>
                      <a:pPr>
                        <a:spcAft>
                          <a:spcPts val="0"/>
                        </a:spcAft>
                      </a:pPr>
                      <a:r>
                        <a:rPr lang="en-GB" sz="900">
                          <a:effectLst/>
                        </a:rPr>
                        <a:t>Transform precoding </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29534491"/>
                  </a:ext>
                </a:extLst>
              </a:tr>
              <a:tr h="197349">
                <a:tc gridSpan="2">
                  <a:txBody>
                    <a:bodyPr/>
                    <a:lstStyle/>
                    <a:p>
                      <a:pPr>
                        <a:spcAft>
                          <a:spcPts val="0"/>
                        </a:spcAft>
                      </a:pPr>
                      <a:r>
                        <a:rPr lang="en-GB" sz="900" dirty="0">
                          <a:effectLst/>
                        </a:rPr>
                        <a:t>Antenna configuration</a:t>
                      </a:r>
                      <a:endParaRPr lang="sv-SE" sz="10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1x2, ULA low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22698610"/>
                  </a:ext>
                </a:extLst>
              </a:tr>
              <a:tr h="197349">
                <a:tc rowSpan="4">
                  <a:txBody>
                    <a:bodyPr/>
                    <a:lstStyle/>
                    <a:p>
                      <a:pPr>
                        <a:spcAft>
                          <a:spcPts val="0"/>
                        </a:spcAft>
                      </a:pPr>
                      <a:r>
                        <a:rPr lang="en-GB" sz="900">
                          <a:effectLst/>
                        </a:rPr>
                        <a:t>PUSCH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Mapping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A and Type B</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99533744"/>
                  </a:ext>
                </a:extLst>
              </a:tr>
              <a:tr h="197349">
                <a:tc vMerge="1">
                  <a:txBody>
                    <a:bodyPr/>
                    <a:lstStyle/>
                    <a:p>
                      <a:endParaRPr lang="sv-SE"/>
                    </a:p>
                  </a:txBody>
                  <a:tcPr/>
                </a:tc>
                <a:tc>
                  <a:txBody>
                    <a:bodyPr/>
                    <a:lstStyle/>
                    <a:p>
                      <a:pPr>
                        <a:spcAft>
                          <a:spcPts val="0"/>
                        </a:spcAft>
                      </a:pPr>
                      <a:r>
                        <a:rPr lang="en-GB" sz="900">
                          <a:effectLst/>
                        </a:rPr>
                        <a:t>Starting symbol (S) </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0</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06766450"/>
                  </a:ext>
                </a:extLst>
              </a:tr>
              <a:tr h="197349">
                <a:tc vMerge="1">
                  <a:txBody>
                    <a:bodyPr/>
                    <a:lstStyle/>
                    <a:p>
                      <a:endParaRPr lang="sv-SE"/>
                    </a:p>
                  </a:txBody>
                  <a:tcPr/>
                </a:tc>
                <a:tc>
                  <a:txBody>
                    <a:bodyPr/>
                    <a:lstStyle/>
                    <a:p>
                      <a:pPr>
                        <a:spcAft>
                          <a:spcPts val="0"/>
                        </a:spcAft>
                      </a:pPr>
                      <a:r>
                        <a:rPr lang="en-GB" sz="900">
                          <a:effectLst/>
                        </a:rPr>
                        <a:t>Length (L)</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16320476"/>
                  </a:ext>
                </a:extLst>
              </a:tr>
              <a:tr h="197349">
                <a:tc vMerge="1">
                  <a:txBody>
                    <a:bodyPr/>
                    <a:lstStyle/>
                    <a:p>
                      <a:endParaRPr lang="sv-SE"/>
                    </a:p>
                  </a:txBody>
                  <a:tcPr/>
                </a:tc>
                <a:tc>
                  <a:txBody>
                    <a:bodyPr/>
                    <a:lstStyle/>
                    <a:p>
                      <a:pPr>
                        <a:spcAft>
                          <a:spcPts val="0"/>
                        </a:spcAft>
                      </a:pPr>
                      <a:r>
                        <a:rPr lang="en-GB" sz="900">
                          <a:effectLst/>
                        </a:rPr>
                        <a:t>PUSCH aggregation factor</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84467401"/>
                  </a:ext>
                </a:extLst>
              </a:tr>
              <a:tr h="197349">
                <a:tc rowSpan="3">
                  <a:txBody>
                    <a:bodyPr/>
                    <a:lstStyle/>
                    <a:p>
                      <a:pPr>
                        <a:spcAft>
                          <a:spcPts val="0"/>
                        </a:spcAft>
                      </a:pPr>
                      <a:r>
                        <a:rPr lang="en-GB" sz="900">
                          <a:effectLst/>
                        </a:rPr>
                        <a:t>PUSCH DMRS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DMRS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59610048"/>
                  </a:ext>
                </a:extLst>
              </a:tr>
              <a:tr h="197349">
                <a:tc vMerge="1">
                  <a:txBody>
                    <a:bodyPr/>
                    <a:lstStyle/>
                    <a:p>
                      <a:endParaRPr lang="sv-SE"/>
                    </a:p>
                  </a:txBody>
                  <a:tcPr/>
                </a:tc>
                <a:tc>
                  <a:txBody>
                    <a:bodyPr/>
                    <a:lstStyle/>
                    <a:p>
                      <a:pPr>
                        <a:spcAft>
                          <a:spcPts val="0"/>
                        </a:spcAft>
                      </a:pPr>
                      <a:r>
                        <a:rPr lang="en-GB" sz="900">
                          <a:effectLst/>
                        </a:rPr>
                        <a:t>DM-RS duration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Single-symbol DM-RS</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83981225"/>
                  </a:ext>
                </a:extLst>
              </a:tr>
              <a:tr h="197349">
                <a:tc vMerge="1">
                  <a:txBody>
                    <a:bodyPr/>
                    <a:lstStyle/>
                    <a:p>
                      <a:endParaRPr lang="sv-SE"/>
                    </a:p>
                  </a:txBody>
                  <a:tcPr/>
                </a:tc>
                <a:tc>
                  <a:txBody>
                    <a:bodyPr/>
                    <a:lstStyle/>
                    <a:p>
                      <a:pPr>
                        <a:spcAft>
                          <a:spcPts val="0"/>
                        </a:spcAft>
                      </a:pPr>
                      <a:r>
                        <a:rPr lang="en-GB" sz="900">
                          <a:effectLst/>
                        </a:rPr>
                        <a:t>Number of additional DMRS</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43004243"/>
                  </a:ext>
                </a:extLst>
              </a:tr>
              <a:tr h="197349">
                <a:tc gridSpan="2">
                  <a:txBody>
                    <a:bodyPr/>
                    <a:lstStyle/>
                    <a:p>
                      <a:pPr>
                        <a:spcAft>
                          <a:spcPts val="0"/>
                        </a:spcAft>
                      </a:pPr>
                      <a:r>
                        <a:rPr lang="en-US" sz="900">
                          <a:effectLst/>
                        </a:rPr>
                        <a:t>Number of HARQ Transmissions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66518613"/>
                  </a:ext>
                </a:extLst>
              </a:tr>
              <a:tr h="197349">
                <a:tc gridSpan="2">
                  <a:txBody>
                    <a:bodyPr/>
                    <a:lstStyle/>
                    <a:p>
                      <a:pPr>
                        <a:spcAft>
                          <a:spcPts val="0"/>
                        </a:spcAft>
                      </a:pPr>
                      <a:r>
                        <a:rPr lang="en-US" sz="900">
                          <a:effectLst/>
                        </a:rPr>
                        <a:t>PT-RS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25498528"/>
                  </a:ext>
                </a:extLst>
              </a:tr>
              <a:tr h="197349">
                <a:tc gridSpan="2">
                  <a:txBody>
                    <a:bodyPr/>
                    <a:lstStyle/>
                    <a:p>
                      <a:pPr>
                        <a:spcAft>
                          <a:spcPts val="0"/>
                        </a:spcAft>
                      </a:pPr>
                      <a:r>
                        <a:rPr lang="en-GB" sz="900">
                          <a:effectLst/>
                        </a:rPr>
                        <a:t>Propagation condition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AWGN</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56633087"/>
                  </a:ext>
                </a:extLst>
              </a:tr>
              <a:tr h="197349">
                <a:tc gridSpan="2">
                  <a:txBody>
                    <a:bodyPr/>
                    <a:lstStyle/>
                    <a:p>
                      <a:pPr>
                        <a:spcAft>
                          <a:spcPts val="0"/>
                        </a:spcAft>
                      </a:pPr>
                      <a:r>
                        <a:rPr lang="en-GB" sz="900">
                          <a:effectLst/>
                        </a:rPr>
                        <a:t>MCS Table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Table 3, MCS 5</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95203299"/>
                  </a:ext>
                </a:extLst>
              </a:tr>
              <a:tr h="394697">
                <a:tc gridSpan="2">
                  <a:txBody>
                    <a:bodyPr/>
                    <a:lstStyle/>
                    <a:p>
                      <a:pPr>
                        <a:spcAft>
                          <a:spcPts val="0"/>
                        </a:spcAft>
                      </a:pPr>
                      <a:r>
                        <a:rPr lang="en-GB" sz="900">
                          <a:effectLst/>
                        </a:rPr>
                        <a:t>SCS and BW</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US" sz="900" dirty="0">
                          <a:effectLst/>
                        </a:rPr>
                        <a:t>15 kHz for 5, 10 MHz </a:t>
                      </a:r>
                      <a:endParaRPr lang="sv-SE" sz="1000" dirty="0">
                        <a:effectLst/>
                      </a:endParaRPr>
                    </a:p>
                    <a:p>
                      <a:pPr algn="ctr">
                        <a:spcAft>
                          <a:spcPts val="0"/>
                        </a:spcAft>
                      </a:pPr>
                      <a:r>
                        <a:rPr lang="en-US" sz="900" dirty="0">
                          <a:effectLst/>
                        </a:rPr>
                        <a:t>30 kHz for 10,40 MHz</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614322288"/>
                  </a:ext>
                </a:extLst>
              </a:tr>
              <a:tr h="197349">
                <a:tc gridSpan="2">
                  <a:txBody>
                    <a:bodyPr/>
                    <a:lstStyle/>
                    <a:p>
                      <a:pPr>
                        <a:spcAft>
                          <a:spcPts val="0"/>
                        </a:spcAft>
                      </a:pPr>
                      <a:r>
                        <a:rPr lang="en-GB" sz="900">
                          <a:effectLst/>
                        </a:rPr>
                        <a:t>Frequency domain resource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Full Bandwidth</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75102717"/>
                  </a:ext>
                </a:extLst>
              </a:tr>
              <a:tr h="394697">
                <a:tc gridSpan="2">
                  <a:txBody>
                    <a:bodyPr/>
                    <a:lstStyle/>
                    <a:p>
                      <a:pPr>
                        <a:spcAft>
                          <a:spcPts val="0"/>
                        </a:spcAft>
                      </a:pPr>
                      <a:r>
                        <a:rPr lang="en-GB" sz="900">
                          <a:effectLst/>
                        </a:rPr>
                        <a:t>TDD pattern </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marL="171450" indent="-171450" algn="ctr">
                        <a:spcAft>
                          <a:spcPts val="900"/>
                        </a:spcAft>
                      </a:pPr>
                      <a:r>
                        <a:rPr lang="en-US" sz="900">
                          <a:effectLst/>
                        </a:rPr>
                        <a:t>15 kHz SCS: 3D1S1U, S=10:2:2</a:t>
                      </a:r>
                      <a:br>
                        <a:rPr lang="en-US" sz="900">
                          <a:effectLst/>
                        </a:rPr>
                      </a:br>
                      <a:r>
                        <a:rPr lang="en-US" sz="900">
                          <a:effectLst/>
                        </a:rPr>
                        <a:t>30 kHz SCS: 7D1S2U, S=6:4:4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8121625"/>
                  </a:ext>
                </a:extLst>
              </a:tr>
              <a:tr h="219276">
                <a:tc gridSpan="2">
                  <a:txBody>
                    <a:bodyPr/>
                    <a:lstStyle/>
                    <a:p>
                      <a:pPr>
                        <a:spcAft>
                          <a:spcPts val="0"/>
                        </a:spcAft>
                      </a:pPr>
                      <a:r>
                        <a:rPr lang="en-GB" sz="900">
                          <a:effectLst/>
                        </a:rPr>
                        <a:t>Testing metric</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dirty="0">
                          <a:effectLst/>
                        </a:rPr>
                        <a:t>Target BLER:  </a:t>
                      </a:r>
                      <a:r>
                        <a:rPr lang="en-GB" sz="1000" dirty="0">
                          <a:effectLst/>
                        </a:rPr>
                        <a:t>10</a:t>
                      </a:r>
                      <a:r>
                        <a:rPr lang="en-GB" sz="1000" baseline="30000" dirty="0">
                          <a:effectLst/>
                        </a:rPr>
                        <a:t>-5</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78394089"/>
                  </a:ext>
                </a:extLst>
              </a:tr>
            </a:tbl>
          </a:graphicData>
        </a:graphic>
      </p:graphicFrame>
    </p:spTree>
    <p:extLst>
      <p:ext uri="{BB962C8B-B14F-4D97-AF65-F5344CB8AC3E}">
        <p14:creationId xmlns:p14="http://schemas.microsoft.com/office/powerpoint/2010/main" val="2527171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661</Words>
  <Application>Microsoft Office PowerPoint</Application>
  <PresentationFormat>Widescreen</PresentationFormat>
  <Paragraphs>133</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Way Forward on ultra-low BLER requirements</vt:lpstr>
      <vt:lpstr>Agreements in first round</vt:lpstr>
      <vt:lpstr>Agreements in second round</vt:lpstr>
      <vt:lpstr>Agreements in second round</vt:lpstr>
      <vt:lpstr>Agreements in second round</vt:lpstr>
      <vt:lpstr>Open issues</vt:lpstr>
      <vt:lpstr>Agreed simulation assumptions (UE)</vt:lpstr>
      <vt:lpstr>Agreed simulation assumptions (BS)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ultra-low BLER requirements</dc:title>
  <dc:creator>Thomas Chapman</dc:creator>
  <cp:lastModifiedBy>Thomas Chapman</cp:lastModifiedBy>
  <cp:revision>29</cp:revision>
  <dcterms:created xsi:type="dcterms:W3CDTF">2020-06-02T13:44:34Z</dcterms:created>
  <dcterms:modified xsi:type="dcterms:W3CDTF">2020-08-26T21:20:16Z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D:\RAN4 Meeting Doc\RAN4_95e\draft R4-2008805 WF on ultra-low BLER v2.pptx</vt:lpwstr>
  </property>
</Properties>
</file>