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3884DC-9CF2-4820-A80C-8D8D52868F00}" v="11" dt="2020-08-26T13:47:32.3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8E3884DC-9CF2-4820-A80C-8D8D52868F00}"/>
    <pc:docChg chg="undo custSel addSld delSld modSld">
      <pc:chgData name="Chunhui Zhang" userId="fdc248b9-f08b-4c7c-a534-e43a1ca2b185" providerId="ADAL" clId="{8E3884DC-9CF2-4820-A80C-8D8D52868F00}" dt="2020-08-26T13:48:07.550" v="182" actId="20577"/>
      <pc:docMkLst>
        <pc:docMk/>
      </pc:docMkLst>
      <pc:sldChg chg="modSp">
        <pc:chgData name="Chunhui Zhang" userId="fdc248b9-f08b-4c7c-a534-e43a1ca2b185" providerId="ADAL" clId="{8E3884DC-9CF2-4820-A80C-8D8D52868F00}" dt="2020-08-26T13:42:22.022" v="5"/>
        <pc:sldMkLst>
          <pc:docMk/>
          <pc:sldMk cId="3700346170" sldId="256"/>
        </pc:sldMkLst>
        <pc:spChg chg="mod">
          <ac:chgData name="Chunhui Zhang" userId="fdc248b9-f08b-4c7c-a534-e43a1ca2b185" providerId="ADAL" clId="{8E3884DC-9CF2-4820-A80C-8D8D52868F00}" dt="2020-08-26T13:42:22.022" v="5"/>
          <ac:spMkLst>
            <pc:docMk/>
            <pc:sldMk cId="3700346170" sldId="256"/>
            <ac:spMk id="2" creationId="{00000000-0000-0000-0000-000000000000}"/>
          </ac:spMkLst>
        </pc:spChg>
        <pc:spChg chg="mod">
          <ac:chgData name="Chunhui Zhang" userId="fdc248b9-f08b-4c7c-a534-e43a1ca2b185" providerId="ADAL" clId="{8E3884DC-9CF2-4820-A80C-8D8D52868F00}" dt="2020-08-26T13:42:06.372" v="4"/>
          <ac:spMkLst>
            <pc:docMk/>
            <pc:sldMk cId="3700346170" sldId="256"/>
            <ac:spMk id="4" creationId="{00000000-0000-0000-0000-000000000000}"/>
          </ac:spMkLst>
        </pc:spChg>
        <pc:spChg chg="mod">
          <ac:chgData name="Chunhui Zhang" userId="fdc248b9-f08b-4c7c-a534-e43a1ca2b185" providerId="ADAL" clId="{8E3884DC-9CF2-4820-A80C-8D8D52868F00}" dt="2020-08-26T13:41:43.107" v="3"/>
          <ac:spMkLst>
            <pc:docMk/>
            <pc:sldMk cId="3700346170" sldId="256"/>
            <ac:spMk id="5" creationId="{00000000-0000-0000-0000-000000000000}"/>
          </ac:spMkLst>
        </pc:spChg>
      </pc:sldChg>
      <pc:sldChg chg="modSp">
        <pc:chgData name="Chunhui Zhang" userId="fdc248b9-f08b-4c7c-a534-e43a1ca2b185" providerId="ADAL" clId="{8E3884DC-9CF2-4820-A80C-8D8D52868F00}" dt="2020-08-26T13:48:07.550" v="182" actId="20577"/>
        <pc:sldMkLst>
          <pc:docMk/>
          <pc:sldMk cId="1562020835" sldId="265"/>
        </pc:sldMkLst>
        <pc:spChg chg="mod">
          <ac:chgData name="Chunhui Zhang" userId="fdc248b9-f08b-4c7c-a534-e43a1ca2b185" providerId="ADAL" clId="{8E3884DC-9CF2-4820-A80C-8D8D52868F00}" dt="2020-08-26T13:48:07.550" v="182" actId="20577"/>
          <ac:spMkLst>
            <pc:docMk/>
            <pc:sldMk cId="1562020835" sldId="265"/>
            <ac:spMk id="3" creationId="{00000000-0000-0000-0000-000000000000}"/>
          </ac:spMkLst>
        </pc:spChg>
        <pc:spChg chg="mod">
          <ac:chgData name="Chunhui Zhang" userId="fdc248b9-f08b-4c7c-a534-e43a1ca2b185" providerId="ADAL" clId="{8E3884DC-9CF2-4820-A80C-8D8D52868F00}" dt="2020-08-26T13:42:40.158" v="10" actId="20577"/>
          <ac:spMkLst>
            <pc:docMk/>
            <pc:sldMk cId="1562020835" sldId="265"/>
            <ac:spMk id="13" creationId="{00000000-0000-0000-0000-000000000000}"/>
          </ac:spMkLst>
        </pc:spChg>
      </pc:sldChg>
      <pc:sldChg chg="modSp add">
        <pc:chgData name="Chunhui Zhang" userId="fdc248b9-f08b-4c7c-a534-e43a1ca2b185" providerId="ADAL" clId="{8E3884DC-9CF2-4820-A80C-8D8D52868F00}" dt="2020-08-26T13:47:32.356" v="169"/>
        <pc:sldMkLst>
          <pc:docMk/>
          <pc:sldMk cId="3664549053" sldId="266"/>
        </pc:sldMkLst>
        <pc:spChg chg="mod">
          <ac:chgData name="Chunhui Zhang" userId="fdc248b9-f08b-4c7c-a534-e43a1ca2b185" providerId="ADAL" clId="{8E3884DC-9CF2-4820-A80C-8D8D52868F00}" dt="2020-08-26T13:46:47.430" v="47" actId="20577"/>
          <ac:spMkLst>
            <pc:docMk/>
            <pc:sldMk cId="3664549053" sldId="266"/>
            <ac:spMk id="2" creationId="{FD72B7A4-DA25-4077-9E60-52106F50C709}"/>
          </ac:spMkLst>
        </pc:spChg>
        <pc:spChg chg="mod">
          <ac:chgData name="Chunhui Zhang" userId="fdc248b9-f08b-4c7c-a534-e43a1ca2b185" providerId="ADAL" clId="{8E3884DC-9CF2-4820-A80C-8D8D52868F00}" dt="2020-08-26T13:47:32.356" v="169"/>
          <ac:spMkLst>
            <pc:docMk/>
            <pc:sldMk cId="3664549053" sldId="266"/>
            <ac:spMk id="3" creationId="{1E50EB55-EA17-47AD-AACA-1ACA1B59795E}"/>
          </ac:spMkLst>
        </pc:spChg>
      </pc:sldChg>
      <pc:sldChg chg="del">
        <pc:chgData name="Chunhui Zhang" userId="fdc248b9-f08b-4c7c-a534-e43a1ca2b185" providerId="ADAL" clId="{8E3884DC-9CF2-4820-A80C-8D8D52868F00}" dt="2020-08-26T13:42:27.500" v="6" actId="2696"/>
        <pc:sldMkLst>
          <pc:docMk/>
          <pc:sldMk cId="4092377825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pPr/>
              <a:t>8/26/2020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WG4_Radio/TSGR4_96_e/Inbox/Drafts/%5B300%5D%20BSRF_Demod_Test_Session/GTW_Aug24/Summary_310_2nd_ZTE_Aug24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FR1 narrowband blocking and OBB for IAB-MT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Ericsson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#96e	</a:t>
            </a: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Electronic Meeting, 17 – 28 August, 2020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R4-2012630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72B7A4-DA25-4077-9E60-52106F50C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0EB55-EA17-47AD-AACA-1ACA1B5979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This WF is capture what is agreed during the GTW session</a:t>
            </a:r>
          </a:p>
          <a:p>
            <a:pPr lvl="1"/>
            <a:r>
              <a:rPr lang="sv-SE" dirty="0"/>
              <a:t>GTW session with chairman notes: </a:t>
            </a:r>
          </a:p>
          <a:p>
            <a:pPr lvl="2"/>
            <a:r>
              <a:rPr lang="sv-SE" u="sng" dirty="0">
                <a:hlinkClick r:id="rId2"/>
              </a:rPr>
              <a:t>Summary_310_2nd_ZTE_Aug24.docx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64549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92696"/>
            <a:ext cx="10515600" cy="5261113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For FR1 Local Area IAB-MT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GB" b="1" u="sng" dirty="0"/>
              <a:t>Narrow band blocking: 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Introduce narrow band blocking for FR1 IAB-MT as BS</a:t>
            </a:r>
          </a:p>
          <a:p>
            <a:pPr marL="800100" lvl="1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OOB:</a:t>
            </a:r>
          </a:p>
          <a:p>
            <a:pPr marL="1257300" lvl="2" indent="-34290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en-US" dirty="0">
                <a:solidFill>
                  <a:prstClr val="black"/>
                </a:solidFill>
                <a:ea typeface="MS Mincho"/>
                <a:cs typeface="Times" panose="02020603050405020304" pitchFamily="18" charset="0"/>
              </a:rPr>
              <a:t>Introduce out-of-band blocking for FR1 IAB-MT as BS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378765" y="208377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latin typeface="+mn-lt"/>
              </a:rPr>
              <a:t>WF</a:t>
            </a:r>
          </a:p>
        </p:txBody>
      </p:sp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655</TotalTime>
  <Words>82</Words>
  <Application>Microsoft Office PowerPoint</Application>
  <PresentationFormat>Widescreen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Unicode MS</vt:lpstr>
      <vt:lpstr>Arial</vt:lpstr>
      <vt:lpstr>Calibri</vt:lpstr>
      <vt:lpstr>Calibri Light</vt:lpstr>
      <vt:lpstr>Wingdings</vt:lpstr>
      <vt:lpstr>Office Theme</vt:lpstr>
      <vt:lpstr>WF on FR1 narrowband blocking and OBB for IAB-MT</vt:lpstr>
      <vt:lpstr>Background</vt:lpstr>
      <vt:lpstr>WF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Luochao (Chao)</dc:creator>
  <cp:lastModifiedBy>Chunhui Zhang</cp:lastModifiedBy>
  <cp:revision>57</cp:revision>
  <dcterms:created xsi:type="dcterms:W3CDTF">2017-02-13T09:47:42Z</dcterms:created>
  <dcterms:modified xsi:type="dcterms:W3CDTF">2020-08-26T13:48:09Z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(2)QWaj7cba1MhwyenZmR+ombB4dgdBP6PtVxwokxnQd/SDBSseMxBM5n62URM/2yQlKuuwbMWs
T1hDLH3TX1naQDcRt95TsByblAKikbetgbuRkH6xnAW7N+Z/41HVWVwRTOMy6iRFhC3NH0cW
KZl8LRoBfPAL/fLX+f12d5BRXuNMUZUHxHbrGiQBkonwQtSIEPXU4UMKZg9po3zraur4LXNb
rwvEEDi5GZbi2IgE5m</vt:lpwstr>
  </property>
  <property fmtid="{D5CDD505-2E9C-101B-9397-08002B2CF9AE}" pid="4" name="_2015_ms_pID_7253431">
    <vt:lpwstr>/2LcV9KMZbBUo68ytrtPwxqmQ/ztyYkaz6Eto5WtX+ymoHU54SSs4f
/kTclFVTe+b1nPn+uXZNdTMpJaKNA0LoadN3VlSDlyekeGpoJ48gcmdbBybh8D8bCAsOMmn5
yJ4evGMq+oLBXaadl57nN14/jyOwQ3Ag9SyA+6+2XVg6l0Wre8Qa+iQxVetF3lryF6k=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1487231968</vt:lpwstr>
  </property>
</Properties>
</file>