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33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9AA3-8ED2-4B1B-92BF-918BD4ED8097}" v="7" dt="2020-08-25T18:02:46.984"/>
    <p1510:client id="{D49AC2C7-6E3B-41DE-B7AF-6D69DA86738D}" v="22" dt="2020-08-24T22:46:43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0" d="100"/>
          <a:sy n="110" d="100"/>
        </p:scale>
        <p:origin x="144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Work Plan for NR-U Demodulation Performance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23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6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Aug 17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Aug 28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7.1.6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R4-2012609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RAN4 #96-e (Aug 2020)</a:t>
            </a:r>
          </a:p>
          <a:p>
            <a:pPr lvl="1"/>
            <a:r>
              <a:rPr lang="en-US" dirty="0"/>
              <a:t>Way forward on general framework</a:t>
            </a:r>
          </a:p>
          <a:p>
            <a:r>
              <a:rPr lang="en-US" dirty="0"/>
              <a:t>RAN4 #97-e (Oct 2020)</a:t>
            </a:r>
          </a:p>
          <a:p>
            <a:pPr lvl="1"/>
            <a:r>
              <a:rPr lang="en-US" dirty="0"/>
              <a:t>Link simulation assumptions agreed</a:t>
            </a:r>
          </a:p>
          <a:p>
            <a:r>
              <a:rPr lang="en-US" dirty="0"/>
              <a:t>RAN4 #98-e (Feb 2021)</a:t>
            </a:r>
          </a:p>
          <a:p>
            <a:pPr lvl="1"/>
            <a:r>
              <a:rPr lang="en-US" dirty="0"/>
              <a:t>Collection of ideal and impairment results</a:t>
            </a:r>
          </a:p>
          <a:p>
            <a:pPr lvl="1"/>
            <a:r>
              <a:rPr lang="en-US" dirty="0"/>
              <a:t>CRs agreed</a:t>
            </a:r>
          </a:p>
          <a:p>
            <a:pPr marL="0" indent="0">
              <a:buNone/>
            </a:pPr>
            <a:r>
              <a:rPr lang="en-US" dirty="0"/>
              <a:t>Note: </a:t>
            </a:r>
            <a:r>
              <a:rPr lang="en-GB" dirty="0"/>
              <a:t>Above work plan can be revised subject to plenary discussion on extending the timeline of NR-U work item.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21151</TotalTime>
  <Words>95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テーマ</vt:lpstr>
      <vt:lpstr>Work Plan for NR-U Demodulation Performance Requirements</vt:lpstr>
      <vt:lpstr>Work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552</cp:revision>
  <dcterms:created xsi:type="dcterms:W3CDTF">2017-01-18T16:32:26Z</dcterms:created>
  <dcterms:modified xsi:type="dcterms:W3CDTF">2020-08-25T18:02:48Z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