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4" r:id="rId4"/>
    <p:sldId id="258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8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4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Way Forward on SCell Dormancy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#96-e</a:t>
            </a:r>
          </a:p>
          <a:p>
            <a:r>
              <a:rPr lang="sv-SE" b="1" dirty="0"/>
              <a:t>Electronic Meeting, August 17 – 28, 2020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R4-2012278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2-3-2: Interruption requirements, outside DRX active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For BWP transition in a single SCell into/out of dormancy triggered by DCI 2-6 outside active time, the same set of interruption requirements shall be applied as for triggering inside active time.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If RAN1 defines something that makes Dormant BWP switching time/interruption outside DRX active time to always be absorbed into WUS gap, RAN4 revises the specification text accordingly.</a:t>
            </a:r>
          </a:p>
        </p:txBody>
      </p:sp>
    </p:spTree>
    <p:extLst>
      <p:ext uri="{BB962C8B-B14F-4D97-AF65-F5344CB8AC3E}">
        <p14:creationId xmlns:p14="http://schemas.microsoft.com/office/powerpoint/2010/main" val="174456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2-4-1: Interruptions due to CSI and RRM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For Interruptions due to SSB-based measurements and/or CSI-RS reception:</a:t>
            </a:r>
          </a:p>
          <a:p>
            <a:pPr marL="685800" lvl="2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dirty="0"/>
              <a:t>The total rate of ACK/NACK feedback loss on any non-dormant serving cell resulting from CQI measurements and RRM measurements on dormant </a:t>
            </a:r>
            <a:r>
              <a:rPr lang="en-GB" dirty="0" err="1"/>
              <a:t>SCells</a:t>
            </a:r>
            <a:r>
              <a:rPr lang="en-GB" dirty="0"/>
              <a:t>, shall not exceed [0.5]%.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13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2-5-1: Delay requirements, switching of multiple </a:t>
            </a:r>
            <a:r>
              <a:rPr lang="en-US" sz="3200" b="1" dirty="0" err="1">
                <a:solidFill>
                  <a:srgbClr val="0070C0"/>
                </a:solidFill>
              </a:rPr>
              <a:t>SCells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Delay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dormancy and non-dormancy shall be based on corresponding delay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non-dormant BWPs, i.e., </a:t>
            </a:r>
            <a:r>
              <a:rPr lang="en-US" sz="2000" dirty="0" err="1"/>
              <a:t>T</a:t>
            </a:r>
            <a:r>
              <a:rPr lang="en-US" sz="2000" baseline="-25000" dirty="0" err="1"/>
              <a:t>MultipleBWPswitchDelay</a:t>
            </a:r>
            <a:r>
              <a:rPr lang="en-US" sz="2000" dirty="0"/>
              <a:t> or </a:t>
            </a:r>
            <a:r>
              <a:rPr lang="en-US" sz="2000" dirty="0" err="1"/>
              <a:t>T</a:t>
            </a:r>
            <a:r>
              <a:rPr lang="en-US" sz="2000" baseline="-25000" dirty="0" err="1"/>
              <a:t>MultipleBWPswitchDelay</a:t>
            </a:r>
            <a:r>
              <a:rPr lang="en-US" sz="2000" dirty="0" err="1"/>
              <a:t>+Z</a:t>
            </a:r>
            <a:r>
              <a:rPr lang="en-US" sz="2000" dirty="0"/>
              <a:t> for simultaneous BWP switching case.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Incremental value D is reused from BWP switching on multiple CCs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Companies can as part of maintenance further look in to whether to introduce a separate capability with respect to incremental value D for SCell dormancy switching.</a:t>
            </a:r>
            <a:endParaRPr lang="en-GB" sz="2000" dirty="0"/>
          </a:p>
          <a:p>
            <a:pPr marL="0" lvl="1" indent="0">
              <a:spcBef>
                <a:spcPts val="1000"/>
              </a:spcBef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80525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2-5-2: Interruption requirements, switching of multiple </a:t>
            </a:r>
            <a:r>
              <a:rPr lang="en-US" sz="3200" b="1" dirty="0" err="1">
                <a:solidFill>
                  <a:srgbClr val="0070C0"/>
                </a:solidFill>
              </a:rPr>
              <a:t>SCells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Interruption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dormancy and non-dormancy shall be based on corresponding interruption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non-dormant BWPs, i.e., the interruption as defined for single CC dormancy switch is allowed for each dormancy switch.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Interruption is allowed regardless of which parameters change between dormancy and non-dormancy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The further need for optimizations can be discussed in the future release, if needed</a:t>
            </a:r>
          </a:p>
          <a:p>
            <a:pPr marL="0" lvl="1" indent="0">
              <a:spcBef>
                <a:spcPts val="1000"/>
              </a:spcBef>
              <a:buNone/>
            </a:pPr>
            <a:endParaRPr lang="en-GB" dirty="0"/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91610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2-6-1: Requirements for cross carrier scheduled DCI-based BWP switch on single/multiple CCs</a:t>
            </a:r>
            <a:endParaRPr lang="en-US" sz="28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Existing Rel-15/Rel-16 BWP switching requirements cannot apply for cross carrier scheduled DCI-based BWP switch on single/multiple CCs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01182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2-6-2: Requirements for cross carrier scheduled DCI-based BWP switch on single/multiple CCs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RAN4 to define requirements for cross carrier scheduled DCI-based BWP switch on single/multiple CCs in Rel-16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513582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94423-4F03-45E4-8BA4-70C5EB791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For next RAN4 meeting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01D5C-A0FF-402B-B2D5-E4F7C04B6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2-6: Requirements for cross carrier scheduled DCI-based BWP switch on single/multiple CCs</a:t>
            </a:r>
          </a:p>
          <a:p>
            <a:pPr lvl="2" hangingPunct="0">
              <a:buFont typeface="Calibri" panose="020F0502020204030204" pitchFamily="34" charset="0"/>
              <a:buChar char="─"/>
            </a:pPr>
            <a:r>
              <a:rPr lang="en-US" sz="2400" dirty="0"/>
              <a:t>Define requirements for cross carrier scheduled DCI-based BWP switch on single/multiple CCs in R16. </a:t>
            </a:r>
          </a:p>
          <a:p>
            <a:pPr lvl="1" hangingPunct="0">
              <a:buFont typeface="Calibri" panose="020F0502020204030204" pitchFamily="34" charset="0"/>
              <a:buChar char="─"/>
            </a:pPr>
            <a:endParaRPr lang="en-US" b="1" dirty="0">
              <a:solidFill>
                <a:srgbClr val="00B050"/>
              </a:solidFill>
            </a:endParaRPr>
          </a:p>
          <a:p>
            <a:pPr lvl="1" hangingPunct="0">
              <a:buFont typeface="Calibri" panose="020F0502020204030204" pitchFamily="34" charset="0"/>
              <a:buChar char="─"/>
            </a:pPr>
            <a:endParaRPr lang="en-US" b="1" dirty="0">
              <a:solidFill>
                <a:srgbClr val="00B050"/>
              </a:solidFill>
            </a:endParaRPr>
          </a:p>
          <a:p>
            <a:pPr hangingPunct="0">
              <a:buFont typeface="Calibri" panose="020F0502020204030204" pitchFamily="34" charset="0"/>
              <a:buChar char="─"/>
            </a:pPr>
            <a:endParaRPr lang="en-GB" dirty="0"/>
          </a:p>
          <a:p>
            <a:pPr marL="914400" lvl="2" indent="0" hangingPunct="0">
              <a:buNone/>
            </a:pPr>
            <a:endParaRPr lang="en-GB" dirty="0"/>
          </a:p>
          <a:p>
            <a:pPr marL="914400" lvl="2" indent="0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5317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400" dirty="0"/>
              <a:t>At RAN4#94e, agreements on SCell dormancy were captured in </a:t>
            </a:r>
            <a:r>
              <a:rPr lang="en-US" sz="2400" dirty="0"/>
              <a:t>R4-2002238 “WF on UE RRM requirements for dormancy SCell”</a:t>
            </a:r>
          </a:p>
          <a:p>
            <a:r>
              <a:rPr lang="en-US" sz="2400" dirty="0"/>
              <a:t>At RAN4#94e-Bis, agreements on SCell dormancy were captured in R4-2005329 “Way Forward on SCell Dormancy”</a:t>
            </a:r>
          </a:p>
          <a:p>
            <a:r>
              <a:rPr lang="en-US" sz="2400" dirty="0"/>
              <a:t>At RAN4#95e, agreements on SCell dormancy were captured in R4-2008607 “Way Forward on SCell Dormancy”</a:t>
            </a:r>
          </a:p>
        </p:txBody>
      </p:sp>
    </p:spTree>
    <p:extLst>
      <p:ext uri="{BB962C8B-B14F-4D97-AF65-F5344CB8AC3E}">
        <p14:creationId xmlns:p14="http://schemas.microsoft.com/office/powerpoint/2010/main" val="22236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v-SE" sz="3100" dirty="0"/>
              <a:t>At RAN4#96e, the following topics were discussed:</a:t>
            </a:r>
          </a:p>
          <a:p>
            <a:pPr lvl="0" hangingPunct="0"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2-1: General</a:t>
            </a:r>
            <a:endParaRPr lang="en-US" sz="2600" dirty="0">
              <a:solidFill>
                <a:srgbClr val="0070C0"/>
              </a:solidFill>
            </a:endParaRP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2-1-1: Triggering options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2-1-2: Optimizations </a:t>
            </a:r>
            <a:r>
              <a:rPr lang="en-US" dirty="0" err="1"/>
              <a:t>w.r.t.</a:t>
            </a:r>
            <a:r>
              <a:rPr lang="en-US" dirty="0"/>
              <a:t> parameter changes</a:t>
            </a:r>
          </a:p>
          <a:p>
            <a:pPr hangingPunct="0"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2-2: Switching of single SCell between dormancy and non-dormancy, triggering inside active time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2-2-1: Delay requirement, triggering within first 3 OFDM symbols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2-2-2: Validity of DCI-based triggering after first 3 OFDM symbols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2-2-3: Delay requirement, triggering after first 3 OFDM symbols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sv-SE" dirty="0"/>
              <a:t>Issue 2-2-4: Interruption requirement</a:t>
            </a:r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2-3: Switching of single SCell between dormancy and non-dormancy, triggering outside active time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2-3-1: Delay requirements, outside DRX active time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2-3-2: Interruption requirements, outside DRX active time</a:t>
            </a:r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2-4: CSI and RRM measurements during dormancy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2-4-1: Interruptions due to CSI and RRM measurements</a:t>
            </a:r>
            <a:endParaRPr lang="en-US" dirty="0"/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2-5: Switching of multiple </a:t>
            </a:r>
            <a:r>
              <a:rPr lang="en-US" sz="2600" b="1" dirty="0" err="1">
                <a:solidFill>
                  <a:srgbClr val="0070C0"/>
                </a:solidFill>
              </a:rPr>
              <a:t>SCells</a:t>
            </a:r>
            <a:r>
              <a:rPr lang="en-US" sz="2600" b="1" dirty="0">
                <a:solidFill>
                  <a:srgbClr val="0070C0"/>
                </a:solidFill>
              </a:rPr>
              <a:t> between dormancy and non-dormancy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2-5-1: Delay requirements, switching of multiple </a:t>
            </a:r>
            <a:r>
              <a:rPr lang="en-GB" dirty="0" err="1"/>
              <a:t>SCells</a:t>
            </a:r>
            <a:endParaRPr lang="en-GB" dirty="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2-5-2: Interruption requirements, switching of multiple </a:t>
            </a:r>
            <a:r>
              <a:rPr lang="en-GB" dirty="0" err="1"/>
              <a:t>SCells</a:t>
            </a:r>
            <a:endParaRPr lang="en-GB" dirty="0"/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500" b="1" dirty="0">
                <a:solidFill>
                  <a:srgbClr val="0070C0"/>
                </a:solidFill>
              </a:rPr>
              <a:t>Sub-topic 2-6: Requirements for cross carrier scheduled DCI-based BWP switch on single/multiple CCs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2-6-1: </a:t>
            </a:r>
            <a:r>
              <a:rPr lang="en-US" dirty="0"/>
              <a:t>Whether existing BWP switching requirements can also apply 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2-6-2: W</a:t>
            </a:r>
            <a:r>
              <a:rPr lang="en-US" dirty="0" err="1"/>
              <a:t>hether</a:t>
            </a:r>
            <a:r>
              <a:rPr lang="en-US" dirty="0"/>
              <a:t> to define requirements for cross carrier scheduled DCI-based BWP switch</a:t>
            </a:r>
            <a:endParaRPr lang="en-US" sz="2600" b="1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dirty="0"/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US" sz="2600" b="1" dirty="0">
              <a:solidFill>
                <a:srgbClr val="0070C0"/>
              </a:solidFill>
            </a:endParaRPr>
          </a:p>
          <a:p>
            <a:pPr marL="0" lvl="1" indent="0" hangingPunct="0">
              <a:spcBef>
                <a:spcPts val="1000"/>
              </a:spcBef>
              <a:buNone/>
            </a:pPr>
            <a:endParaRPr lang="en-US" sz="2600" b="1" dirty="0">
              <a:solidFill>
                <a:srgbClr val="0070C0"/>
              </a:solidFill>
            </a:endParaRPr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sz="2600" b="1" dirty="0">
              <a:solidFill>
                <a:srgbClr val="0070C0"/>
              </a:solidFill>
            </a:endParaRPr>
          </a:p>
          <a:p>
            <a:pPr lvl="1" hangingPunct="0">
              <a:buFont typeface="Wingdings" panose="05000000000000000000" pitchFamily="2" charset="2"/>
              <a:buChar char="§"/>
            </a:pPr>
            <a:endParaRPr lang="sv-SE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48548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2-1-1: Triggering options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019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000" dirty="0"/>
              <a:t>Remove Timer-based triggering from scope and only support DCI-based triggering.</a:t>
            </a:r>
          </a:p>
          <a:p>
            <a:pPr>
              <a:buFont typeface="Calibri" panose="020F0502020204030204" pitchFamily="34" charset="0"/>
              <a:buChar char="─"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C832C3-045F-42B7-AF5C-9DCC723C80AD}"/>
              </a:ext>
            </a:extLst>
          </p:cNvPr>
          <p:cNvSpPr txBox="1">
            <a:spLocks/>
          </p:cNvSpPr>
          <p:nvPr/>
        </p:nvSpPr>
        <p:spPr>
          <a:xfrm>
            <a:off x="825228" y="36303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70C0"/>
                </a:solidFill>
              </a:rPr>
              <a:t>2-1-2: Optimizations </a:t>
            </a:r>
            <a:r>
              <a:rPr lang="en-US" sz="3200" b="1" dirty="0" err="1">
                <a:solidFill>
                  <a:srgbClr val="0070C0"/>
                </a:solidFill>
              </a:rPr>
              <a:t>w.r.t.</a:t>
            </a:r>
            <a:r>
              <a:rPr lang="en-US" sz="3200" b="1" dirty="0">
                <a:solidFill>
                  <a:srgbClr val="0070C0"/>
                </a:solidFill>
              </a:rPr>
              <a:t> parameter changes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614B011-70DE-4C0D-867D-704AAB0E0858}"/>
              </a:ext>
            </a:extLst>
          </p:cNvPr>
          <p:cNvSpPr txBox="1">
            <a:spLocks/>
          </p:cNvSpPr>
          <p:nvPr/>
        </p:nvSpPr>
        <p:spPr>
          <a:xfrm>
            <a:off x="825228" y="5090884"/>
            <a:ext cx="10515600" cy="1621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RAN4 to only introduce generic requirements, and the further need for optimizations </a:t>
            </a:r>
            <a:r>
              <a:rPr lang="en-GB" sz="2000" dirty="0" err="1"/>
              <a:t>w.r.t.</a:t>
            </a:r>
            <a:r>
              <a:rPr lang="en-GB" sz="2000" dirty="0"/>
              <a:t> parameter change can be discussed in the future release, if needed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02244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2-2-1: Delay requirement, triggering within first 3 OFDM symbols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Additional [1] slot relaxation is applied to compensate for cross carrier scheduling </a:t>
            </a:r>
            <a:endParaRPr lang="en-US" sz="2000" dirty="0"/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dirty="0"/>
              <a:t>In case SCS differs between </a:t>
            </a:r>
            <a:r>
              <a:rPr lang="en-GB" dirty="0" err="1"/>
              <a:t>spCell</a:t>
            </a:r>
            <a:r>
              <a:rPr lang="en-GB" dirty="0"/>
              <a:t> and SCell, the smaller SCS applies.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5300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2-2-2: Validity of DCI-based triggering after first 3 OFDM symbols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Triggering by means of receiving DCI after first X=3 OFDM symbols in a slot is only valid for UE supporting </a:t>
            </a:r>
            <a:r>
              <a:rPr lang="en-US" sz="2000" i="1" dirty="0" err="1"/>
              <a:t>pdcch-MonitoringAnyOccasionsWithSpanGap</a:t>
            </a:r>
            <a:r>
              <a:rPr lang="en-US" sz="2000" dirty="0"/>
              <a:t> or </a:t>
            </a:r>
            <a:r>
              <a:rPr lang="en-US" sz="2000" i="1" dirty="0" err="1"/>
              <a:t>pdcch-MonitoringAnyOccasions</a:t>
            </a:r>
            <a:r>
              <a:rPr lang="en-US" sz="2000" dirty="0"/>
              <a:t>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The conditions are captured in RAN1 specification, and at least for now we do not repeat them in the RRM specification.</a:t>
            </a:r>
          </a:p>
        </p:txBody>
      </p:sp>
    </p:spTree>
    <p:extLst>
      <p:ext uri="{BB962C8B-B14F-4D97-AF65-F5344CB8AC3E}">
        <p14:creationId xmlns:p14="http://schemas.microsoft.com/office/powerpoint/2010/main" val="3349430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2-2-3: Delay requirement, triggering after first 3 OFDM symbols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RAN4 captures the delay requirement for triggering after first 3 OFDM symbols in a DCI format-agnostic manner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 case RAN1 introduces restrictions for DCI formats 0_1 and/or 1_1, RAN4 will update the RRM specification accordingly.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Additional [1] slot relaxation is applied to compensate for cross carrier scheduling</a:t>
            </a:r>
            <a:endParaRPr lang="en-US" sz="2000" dirty="0"/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dirty="0"/>
              <a:t>In case SCS differs between </a:t>
            </a:r>
            <a:r>
              <a:rPr lang="en-GB" dirty="0" err="1"/>
              <a:t>spCell</a:t>
            </a:r>
            <a:r>
              <a:rPr lang="en-GB" dirty="0"/>
              <a:t> and SCell, the smaller SCS applies.</a:t>
            </a:r>
            <a:endParaRPr lang="en-US" sz="2000" dirty="0"/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Additional Z=1 slot (</a:t>
            </a:r>
            <a:r>
              <a:rPr lang="en-US" sz="2000" dirty="0" err="1"/>
              <a:t>spCell</a:t>
            </a:r>
            <a:r>
              <a:rPr lang="en-US" sz="2000" dirty="0"/>
              <a:t> numerology) relaxation is applied for DCI received after first X=3 symbols in a slot</a:t>
            </a:r>
          </a:p>
        </p:txBody>
      </p:sp>
    </p:spTree>
    <p:extLst>
      <p:ext uri="{BB962C8B-B14F-4D97-AF65-F5344CB8AC3E}">
        <p14:creationId xmlns:p14="http://schemas.microsoft.com/office/powerpoint/2010/main" val="3364859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2-2-4: Interruption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200" dirty="0"/>
              <a:t>Upon BWP transition in a single SCell into/out of dormancy, RAN4 to define the interruption requirements as follows:</a:t>
            </a:r>
            <a:endParaRPr lang="en-US" sz="22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Interruption length as in Table 8.2.2.2.5-1 applies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The starting time of interruption is only allowed within the BWP switching delay for transition between dormancy and non-dormancy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600" dirty="0"/>
              <a:t>If UE is not capable of per-FR gap, UE is allowed to cause interruption of up to X slots to other active serving cells.</a:t>
            </a:r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If UE is capable of per-FR gap, UE is allowed to cause interruption of up to X slots to other active serving cells in the same frequency range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600" dirty="0"/>
              <a:t>If UE is capable of per-FR gap, and the BWP switching involves a SCS change, the UE is additionally allowed to cause interruptions of up to X slots to other active serving cells in any frequency range.</a:t>
            </a:r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Interruptions are allowed regardless of which parameters change between dormancy and non-dormancy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75058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2-3-1: Delay requirements, outside DRX active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For BWP transition in a single SCell into/out of dormancy triggered by DCI 2-6 outside active time, the same set of switch delay requirements shall be applied as for triggering inside active time.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If RAN1 defines something that makes Dormant BWP switching time/interruption outside DRX active time to always be absorbed into WUS gap, RAN4 revises the specification text accordingly.</a:t>
            </a:r>
          </a:p>
        </p:txBody>
      </p:sp>
    </p:spTree>
    <p:extLst>
      <p:ext uri="{BB962C8B-B14F-4D97-AF65-F5344CB8AC3E}">
        <p14:creationId xmlns:p14="http://schemas.microsoft.com/office/powerpoint/2010/main" val="2529586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1228</Words>
  <Application>Microsoft Office PowerPoint</Application>
  <PresentationFormat>Widescreen</PresentationFormat>
  <Paragraphs>101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Way Forward on SCell Dormancy</vt:lpstr>
      <vt:lpstr>Background</vt:lpstr>
      <vt:lpstr>Background</vt:lpstr>
      <vt:lpstr>2-1-1: Triggering options</vt:lpstr>
      <vt:lpstr>2-2-1: Delay requirement, triggering within first 3 OFDM symbols</vt:lpstr>
      <vt:lpstr>2-2-2: Validity of DCI-based triggering after first 3 OFDM symbols</vt:lpstr>
      <vt:lpstr>2-2-3: Delay requirement, triggering after first 3 OFDM symbols</vt:lpstr>
      <vt:lpstr>2-2-4: Interruption requirement</vt:lpstr>
      <vt:lpstr>2-3-1: Delay requirements, outside DRX active time</vt:lpstr>
      <vt:lpstr>2-3-2: Interruption requirements, outside DRX active time</vt:lpstr>
      <vt:lpstr>2-4-1: Interruptions due to CSI and RRM measurements</vt:lpstr>
      <vt:lpstr>2-5-1: Delay requirements, switching of multiple SCells</vt:lpstr>
      <vt:lpstr>2-5-2: Interruption requirements, switching of multiple SCells</vt:lpstr>
      <vt:lpstr>2-6-1: Requirements for cross carrier scheduled DCI-based BWP switch on single/multiple CCs</vt:lpstr>
      <vt:lpstr>2-6-2: Requirements for cross carrier scheduled DCI-based BWP switch on single/multiple CCs</vt:lpstr>
      <vt:lpstr>For next RAN4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507</cp:revision>
  <dcterms:created xsi:type="dcterms:W3CDTF">2020-04-27T11:27:36Z</dcterms:created>
  <dcterms:modified xsi:type="dcterms:W3CDTF">2020-08-28T13:50:45Z</dcterms:modified>
</cp:coreProperties>
</file>