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3" r:id="rId6"/>
    <p:sldId id="265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5B72D-66AD-4FF1-97D2-74A8D2FD4ABE}" v="29" dt="2020-08-26T07:14:06.332"/>
    <p1510:client id="{B8F4F99E-7D47-4837-AF8B-16C88EBC283B}" v="1" dt="2020-08-26T23:35:48.251"/>
    <p1510:client id="{E4551AD8-B3FA-44E0-B2A3-63FE59E00D33}" v="10" dt="2020-08-26T15:31:21.6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3" autoAdjust="0"/>
    <p:restoredTop sz="94762" autoAdjust="0"/>
  </p:normalViewPr>
  <p:slideViewPr>
    <p:cSldViewPr>
      <p:cViewPr varScale="1">
        <p:scale>
          <a:sx n="126" d="100"/>
          <a:sy n="126" d="100"/>
        </p:scale>
        <p:origin x="126" y="2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 Park" userId="f879519e-6f1f-4ac3-8489-770619eef131" providerId="ADAL" clId="{1635B72D-66AD-4FF1-97D2-74A8D2FD4ABE}"/>
    <pc:docChg chg="undo custSel delSld modSld">
      <pc:chgData name="CH Park" userId="f879519e-6f1f-4ac3-8489-770619eef131" providerId="ADAL" clId="{1635B72D-66AD-4FF1-97D2-74A8D2FD4ABE}" dt="2020-08-26T07:15:57.367" v="152" actId="20577"/>
      <pc:docMkLst>
        <pc:docMk/>
      </pc:docMkLst>
      <pc:sldChg chg="modSp">
        <pc:chgData name="CH Park" userId="f879519e-6f1f-4ac3-8489-770619eef131" providerId="ADAL" clId="{1635B72D-66AD-4FF1-97D2-74A8D2FD4ABE}" dt="2020-08-26T07:08:58.926" v="7"/>
        <pc:sldMkLst>
          <pc:docMk/>
          <pc:sldMk cId="0" sldId="256"/>
        </pc:sldMkLst>
        <pc:spChg chg="mod">
          <ac:chgData name="CH Park" userId="f879519e-6f1f-4ac3-8489-770619eef131" providerId="ADAL" clId="{1635B72D-66AD-4FF1-97D2-74A8D2FD4ABE}" dt="2020-08-26T07:08:11.727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CH Park" userId="f879519e-6f1f-4ac3-8489-770619eef131" providerId="ADAL" clId="{1635B72D-66AD-4FF1-97D2-74A8D2FD4ABE}" dt="2020-08-26T07:08:58.926" v="7"/>
          <ac:spMkLst>
            <pc:docMk/>
            <pc:sldMk cId="0" sldId="256"/>
            <ac:spMk id="3" creationId="{00000000-0000-0000-0000-000000000000}"/>
          </ac:spMkLst>
        </pc:spChg>
        <pc:spChg chg="mod">
          <ac:chgData name="CH Park" userId="f879519e-6f1f-4ac3-8489-770619eef131" providerId="ADAL" clId="{1635B72D-66AD-4FF1-97D2-74A8D2FD4ABE}" dt="2020-08-26T07:08:25.389" v="3"/>
          <ac:spMkLst>
            <pc:docMk/>
            <pc:sldMk cId="0" sldId="256"/>
            <ac:spMk id="4" creationId="{00000000-0000-0000-0000-000000000000}"/>
          </ac:spMkLst>
        </pc:spChg>
        <pc:spChg chg="mod">
          <ac:chgData name="CH Park" userId="f879519e-6f1f-4ac3-8489-770619eef131" providerId="ADAL" clId="{1635B72D-66AD-4FF1-97D2-74A8D2FD4ABE}" dt="2020-08-26T07:08:42.837" v="5"/>
          <ac:spMkLst>
            <pc:docMk/>
            <pc:sldMk cId="0" sldId="256"/>
            <ac:spMk id="5" creationId="{01B51DA9-80B3-3F45-A398-88F8500FEA86}"/>
          </ac:spMkLst>
        </pc:spChg>
      </pc:sldChg>
      <pc:sldChg chg="modSp">
        <pc:chgData name="CH Park" userId="f879519e-6f1f-4ac3-8489-770619eef131" providerId="ADAL" clId="{1635B72D-66AD-4FF1-97D2-74A8D2FD4ABE}" dt="2020-08-26T07:11:05.274" v="45" actId="20577"/>
        <pc:sldMkLst>
          <pc:docMk/>
          <pc:sldMk cId="3035829767" sldId="263"/>
        </pc:sldMkLst>
        <pc:spChg chg="mod">
          <ac:chgData name="CH Park" userId="f879519e-6f1f-4ac3-8489-770619eef131" providerId="ADAL" clId="{1635B72D-66AD-4FF1-97D2-74A8D2FD4ABE}" dt="2020-08-26T07:09:12.518" v="18" actId="120"/>
          <ac:spMkLst>
            <pc:docMk/>
            <pc:sldMk cId="3035829767" sldId="263"/>
            <ac:spMk id="2" creationId="{00000000-0000-0000-0000-000000000000}"/>
          </ac:spMkLst>
        </pc:spChg>
        <pc:spChg chg="mod">
          <ac:chgData name="CH Park" userId="f879519e-6f1f-4ac3-8489-770619eef131" providerId="ADAL" clId="{1635B72D-66AD-4FF1-97D2-74A8D2FD4ABE}" dt="2020-08-26T07:11:05.274" v="45" actId="20577"/>
          <ac:spMkLst>
            <pc:docMk/>
            <pc:sldMk cId="3035829767" sldId="263"/>
            <ac:spMk id="3" creationId="{00000000-0000-0000-0000-000000000000}"/>
          </ac:spMkLst>
        </pc:spChg>
      </pc:sldChg>
      <pc:sldChg chg="del">
        <pc:chgData name="CH Park" userId="f879519e-6f1f-4ac3-8489-770619eef131" providerId="ADAL" clId="{1635B72D-66AD-4FF1-97D2-74A8D2FD4ABE}" dt="2020-08-26T07:11:19.196" v="55" actId="2696"/>
        <pc:sldMkLst>
          <pc:docMk/>
          <pc:sldMk cId="1012404890" sldId="264"/>
        </pc:sldMkLst>
      </pc:sldChg>
      <pc:sldChg chg="modSp">
        <pc:chgData name="CH Park" userId="f879519e-6f1f-4ac3-8489-770619eef131" providerId="ADAL" clId="{1635B72D-66AD-4FF1-97D2-74A8D2FD4ABE}" dt="2020-08-26T07:15:57.367" v="152" actId="20577"/>
        <pc:sldMkLst>
          <pc:docMk/>
          <pc:sldMk cId="437130055" sldId="265"/>
        </pc:sldMkLst>
        <pc:spChg chg="mod">
          <ac:chgData name="CH Park" userId="f879519e-6f1f-4ac3-8489-770619eef131" providerId="ADAL" clId="{1635B72D-66AD-4FF1-97D2-74A8D2FD4ABE}" dt="2020-08-26T07:11:16.143" v="54" actId="120"/>
          <ac:spMkLst>
            <pc:docMk/>
            <pc:sldMk cId="437130055" sldId="265"/>
            <ac:spMk id="2" creationId="{00000000-0000-0000-0000-000000000000}"/>
          </ac:spMkLst>
        </pc:spChg>
        <pc:spChg chg="mod">
          <ac:chgData name="CH Park" userId="f879519e-6f1f-4ac3-8489-770619eef131" providerId="ADAL" clId="{1635B72D-66AD-4FF1-97D2-74A8D2FD4ABE}" dt="2020-08-26T07:15:57.367" v="152" actId="20577"/>
          <ac:spMkLst>
            <pc:docMk/>
            <pc:sldMk cId="437130055" sldId="265"/>
            <ac:spMk id="3" creationId="{00000000-0000-0000-0000-000000000000}"/>
          </ac:spMkLst>
        </pc:spChg>
      </pc:sldChg>
    </pc:docChg>
  </pc:docChgLst>
  <pc:docChgLst>
    <pc:chgData name="CH Park" userId="f879519e-6f1f-4ac3-8489-770619eef131" providerId="ADAL" clId="{E4551AD8-B3FA-44E0-B2A3-63FE59E00D33}"/>
    <pc:docChg chg="undo custSel modSld">
      <pc:chgData name="CH Park" userId="f879519e-6f1f-4ac3-8489-770619eef131" providerId="ADAL" clId="{E4551AD8-B3FA-44E0-B2A3-63FE59E00D33}" dt="2020-08-26T15:31:33.598" v="19" actId="20577"/>
      <pc:docMkLst>
        <pc:docMk/>
      </pc:docMkLst>
      <pc:sldChg chg="modSp">
        <pc:chgData name="CH Park" userId="f879519e-6f1f-4ac3-8489-770619eef131" providerId="ADAL" clId="{E4551AD8-B3FA-44E0-B2A3-63FE59E00D33}" dt="2020-08-26T15:31:33.598" v="19" actId="20577"/>
        <pc:sldMkLst>
          <pc:docMk/>
          <pc:sldMk cId="437130055" sldId="265"/>
        </pc:sldMkLst>
        <pc:spChg chg="mod">
          <ac:chgData name="CH Park" userId="f879519e-6f1f-4ac3-8489-770619eef131" providerId="ADAL" clId="{E4551AD8-B3FA-44E0-B2A3-63FE59E00D33}" dt="2020-08-26T15:31:33.598" v="19" actId="20577"/>
          <ac:spMkLst>
            <pc:docMk/>
            <pc:sldMk cId="437130055" sldId="265"/>
            <ac:spMk id="3" creationId="{00000000-0000-0000-0000-000000000000}"/>
          </ac:spMkLst>
        </pc:spChg>
      </pc:sldChg>
    </pc:docChg>
  </pc:docChgLst>
  <pc:docChgLst>
    <pc:chgData name="CH Park" userId="f879519e-6f1f-4ac3-8489-770619eef131" providerId="ADAL" clId="{B8F4F99E-7D47-4837-AF8B-16C88EBC283B}"/>
    <pc:docChg chg="modSld">
      <pc:chgData name="CH Park" userId="f879519e-6f1f-4ac3-8489-770619eef131" providerId="ADAL" clId="{B8F4F99E-7D47-4837-AF8B-16C88EBC283B}" dt="2020-08-26T23:35:50.936" v="3" actId="113"/>
      <pc:docMkLst>
        <pc:docMk/>
      </pc:docMkLst>
      <pc:sldChg chg="modSp">
        <pc:chgData name="CH Park" userId="f879519e-6f1f-4ac3-8489-770619eef131" providerId="ADAL" clId="{B8F4F99E-7D47-4837-AF8B-16C88EBC283B}" dt="2020-08-26T23:35:50.936" v="3" actId="113"/>
        <pc:sldMkLst>
          <pc:docMk/>
          <pc:sldMk cId="437130055" sldId="265"/>
        </pc:sldMkLst>
        <pc:spChg chg="mod">
          <ac:chgData name="CH Park" userId="f879519e-6f1f-4ac3-8489-770619eef131" providerId="ADAL" clId="{B8F4F99E-7D47-4837-AF8B-16C88EBC283B}" dt="2020-08-26T23:35:50.936" v="3" actId="113"/>
          <ac:spMkLst>
            <pc:docMk/>
            <pc:sldMk cId="437130055" sldId="265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47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590" y="2086883"/>
            <a:ext cx="8424936" cy="1102519"/>
          </a:xfrm>
        </p:spPr>
        <p:txBody>
          <a:bodyPr>
            <a:noAutofit/>
          </a:bodyPr>
          <a:lstStyle/>
          <a:p>
            <a:r>
              <a:rPr lang="en-US" sz="2800" dirty="0"/>
              <a:t>WF on Restriction of Rel-15 FR1 </a:t>
            </a:r>
            <a:r>
              <a:rPr lang="en-US" sz="2800" dirty="0" err="1"/>
              <a:t>SCell</a:t>
            </a:r>
            <a:r>
              <a:rPr lang="en-US" sz="2800" dirty="0"/>
              <a:t> activation delay requirement</a:t>
            </a:r>
            <a:endParaRPr lang="zh-CN" altLang="en-US" sz="1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5596" y="3540426"/>
            <a:ext cx="6400800" cy="131445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Qualcomm Incorporated,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1446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R4-2012240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41783"/>
            <a:ext cx="32212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b="1" dirty="0"/>
              <a:t>3GPP TSG-RAN4 Meeting #96-e</a:t>
            </a:r>
            <a:r>
              <a:rPr lang="en-US" dirty="0"/>
              <a:t> </a:t>
            </a:r>
          </a:p>
          <a:p>
            <a:r>
              <a:rPr lang="en-GB" b="1" dirty="0"/>
              <a:t>Online, 17-28 Aug., 2020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1012584"/>
            <a:ext cx="856895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b="1" dirty="0"/>
              <a:t>Agenda item: </a:t>
            </a:r>
            <a:r>
              <a:rPr lang="en-US" altLang="zh-CN" b="1" dirty="0"/>
              <a:t>4.7.3</a:t>
            </a:r>
            <a:endParaRPr lang="en-US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b="1" dirty="0"/>
              <a:t>Document for: Approval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In RAN4#96e, RAN4 established a common understanding that the current FR1 </a:t>
            </a:r>
            <a:r>
              <a:rPr lang="en-US" sz="2000" dirty="0" err="1"/>
              <a:t>SCell</a:t>
            </a:r>
            <a:r>
              <a:rPr lang="en-US" sz="2000" dirty="0"/>
              <a:t> activation requirements have the following issues.</a:t>
            </a:r>
          </a:p>
          <a:p>
            <a:pPr lvl="1"/>
            <a:r>
              <a:rPr lang="en-US" sz="1600" dirty="0"/>
              <a:t>‘</a:t>
            </a:r>
            <a:r>
              <a:rPr lang="en-US" sz="1600" b="1" dirty="0"/>
              <a:t>TCI indication</a:t>
            </a:r>
            <a:r>
              <a:rPr lang="en-US" sz="1600" dirty="0"/>
              <a:t>’ is </a:t>
            </a:r>
            <a:r>
              <a:rPr lang="en-US" sz="1600" b="1" dirty="0"/>
              <a:t>NOT</a:t>
            </a:r>
            <a:r>
              <a:rPr lang="en-US" sz="1600" dirty="0"/>
              <a:t> included in </a:t>
            </a:r>
            <a:r>
              <a:rPr lang="en-US" sz="1600" dirty="0" err="1"/>
              <a:t>SCell</a:t>
            </a:r>
            <a:r>
              <a:rPr lang="en-US" sz="1600" dirty="0"/>
              <a:t> activation procedure.</a:t>
            </a:r>
          </a:p>
          <a:p>
            <a:pPr lvl="1"/>
            <a:r>
              <a:rPr lang="en-US" sz="1600" dirty="0"/>
              <a:t>Time for ‘</a:t>
            </a:r>
            <a:r>
              <a:rPr lang="en-US" sz="1600" b="1" dirty="0"/>
              <a:t>L1-RSRP measurement and report</a:t>
            </a:r>
            <a:r>
              <a:rPr lang="en-US" sz="1600" dirty="0"/>
              <a:t>’ is </a:t>
            </a:r>
            <a:r>
              <a:rPr lang="en-US" sz="1600" b="1" dirty="0"/>
              <a:t>NOT</a:t>
            </a:r>
            <a:r>
              <a:rPr lang="en-US" sz="1600" dirty="0"/>
              <a:t> included in ‘</a:t>
            </a:r>
            <a:r>
              <a:rPr lang="en-US" sz="1600" b="1" dirty="0"/>
              <a:t>unknown</a:t>
            </a:r>
            <a:r>
              <a:rPr lang="en-US" sz="1600" dirty="0"/>
              <a:t>’ </a:t>
            </a:r>
            <a:r>
              <a:rPr lang="en-US" sz="1600" dirty="0" err="1"/>
              <a:t>SCell</a:t>
            </a:r>
            <a:r>
              <a:rPr lang="en-US" sz="1600" dirty="0"/>
              <a:t> activation requirement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Note that the above observation doesn’t mean that it will always lead to malfunction.</a:t>
            </a:r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/>
              <a:t>Proposal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000" dirty="0"/>
              <a:t>In RAN4#97e, a Rel-15 CR to clarify FR1 </a:t>
            </a:r>
            <a:r>
              <a:rPr lang="en-US" sz="2000" dirty="0" err="1"/>
              <a:t>SCell</a:t>
            </a:r>
            <a:r>
              <a:rPr lang="en-US" sz="2000" dirty="0"/>
              <a:t> activation requirements (8.3.2 of TS38.133) can be further discussed to incorporate following understanding.</a:t>
            </a:r>
          </a:p>
          <a:p>
            <a:pPr lvl="1"/>
            <a:r>
              <a:rPr lang="en-US" sz="1600" dirty="0"/>
              <a:t>If ‘</a:t>
            </a:r>
            <a:r>
              <a:rPr lang="en-US" sz="1600" i="1" dirty="0" err="1"/>
              <a:t>ssb-PositionInBurst</a:t>
            </a:r>
            <a:r>
              <a:rPr lang="en-US" sz="1600" dirty="0"/>
              <a:t>’ indicates only one SSB is being actually transmitted, the current requirement is not expected to create an issue</a:t>
            </a:r>
          </a:p>
          <a:p>
            <a:pPr lvl="1"/>
            <a:r>
              <a:rPr lang="en-US" sz="1600" dirty="0"/>
              <a:t>If ‘</a:t>
            </a:r>
            <a:r>
              <a:rPr lang="en-US" sz="1600" i="1" dirty="0" err="1"/>
              <a:t>ssb-PositionInBurst</a:t>
            </a:r>
            <a:r>
              <a:rPr lang="en-US" sz="1600" dirty="0"/>
              <a:t>’ indicates multiple SSBs and TCI indication is provided in same MAC PDU with </a:t>
            </a:r>
            <a:r>
              <a:rPr lang="en-US" sz="1600" dirty="0" err="1"/>
              <a:t>SCell</a:t>
            </a:r>
            <a:r>
              <a:rPr lang="en-US" sz="1600" dirty="0"/>
              <a:t> activation, the current requirement is not expected to create an issue</a:t>
            </a:r>
          </a:p>
          <a:p>
            <a:pPr lvl="1"/>
            <a:r>
              <a:rPr lang="en-US" sz="1600" dirty="0"/>
              <a:t>If ‘</a:t>
            </a:r>
            <a:r>
              <a:rPr lang="en-US" sz="1600" i="1" dirty="0" err="1"/>
              <a:t>ssb-PositionInBurst</a:t>
            </a:r>
            <a:r>
              <a:rPr lang="en-US" sz="1600" dirty="0"/>
              <a:t>’ indicates multiple SSBs but no TCI indication is provided in the same MAC PDU with </a:t>
            </a:r>
            <a:r>
              <a:rPr lang="en-US" sz="1600" dirty="0" err="1"/>
              <a:t>SCell</a:t>
            </a:r>
            <a:r>
              <a:rPr lang="en-US" sz="1600" dirty="0"/>
              <a:t> activation, FFS on whether the current requirements can be applied</a:t>
            </a:r>
          </a:p>
          <a:p>
            <a:pPr lvl="1"/>
            <a:r>
              <a:rPr lang="en-US" sz="1600" dirty="0"/>
              <a:t>Other scenarios can be further investigated to determine whether/how to clarify the requirement</a:t>
            </a:r>
          </a:p>
        </p:txBody>
      </p:sp>
    </p:spTree>
    <p:extLst>
      <p:ext uri="{BB962C8B-B14F-4D97-AF65-F5344CB8AC3E}">
        <p14:creationId xmlns:p14="http://schemas.microsoft.com/office/powerpoint/2010/main" val="437130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4669C94AFA2C4E9DA9D9946EDC41EF" ma:contentTypeVersion="13" ma:contentTypeDescription="Create a new document." ma:contentTypeScope="" ma:versionID="1eb9d380009b6d6cc9314a7b8ca91457">
  <xsd:schema xmlns:xsd="http://www.w3.org/2001/XMLSchema" xmlns:xs="http://www.w3.org/2001/XMLSchema" xmlns:p="http://schemas.microsoft.com/office/2006/metadata/properties" xmlns:ns3="b0bf9816-4b1b-472f-942d-7a1ab4f20fe9" xmlns:ns4="a16371f0-8b7d-4d87-9d76-b718812ff4d0" targetNamespace="http://schemas.microsoft.com/office/2006/metadata/properties" ma:root="true" ma:fieldsID="dfce62d507d4b9fae0a47d02d0405eee" ns3:_="" ns4:_="">
    <xsd:import namespace="b0bf9816-4b1b-472f-942d-7a1ab4f20fe9"/>
    <xsd:import namespace="a16371f0-8b7d-4d87-9d76-b718812ff4d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bf9816-4b1b-472f-942d-7a1ab4f20f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371f0-8b7d-4d87-9d76-b718812ff4d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5A804C1-640E-4306-AF90-DA173364F6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bf9816-4b1b-472f-942d-7a1ab4f20fe9"/>
    <ds:schemaRef ds:uri="a16371f0-8b7d-4d87-9d76-b718812ff4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A9AA23-74C2-4EEA-A8A0-AABF12D247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EAD771-683E-492E-B320-2A52BE74255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13546</TotalTime>
  <Words>228</Words>
  <Application>Microsoft Office PowerPoint</Application>
  <PresentationFormat>On-screen Show (16:9)</PresentationFormat>
  <Paragraphs>21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主题</vt:lpstr>
      <vt:lpstr>WF on Restriction of Rel-15 FR1 SCell activation delay requirement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Qualcomm</cp:lastModifiedBy>
  <cp:revision>247</cp:revision>
  <dcterms:created xsi:type="dcterms:W3CDTF">2019-10-08T01:43:15Z</dcterms:created>
  <dcterms:modified xsi:type="dcterms:W3CDTF">2020-08-26T23:35:52Z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0x0101009A4669C94AFA2C4E9DA9D9946EDC41EF</vt:lpwstr>
  </property>
</Properties>
</file>