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02" r:id="rId3"/>
    <p:sldId id="30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074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853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000" b="1" dirty="0" smtClean="0"/>
              <a:t>WF </a:t>
            </a:r>
            <a:r>
              <a:rPr lang="en-GB" altLang="zh-CN" sz="4000" b="1" dirty="0"/>
              <a:t>on FR2 new FWA UE RRM </a:t>
            </a:r>
            <a:r>
              <a:rPr lang="en-GB" altLang="zh-CN" sz="4000" b="1" dirty="0" smtClean="0"/>
              <a:t>requirement</a:t>
            </a:r>
            <a:r>
              <a:rPr lang="en-US" altLang="zh-CN" sz="4000" b="1" dirty="0" smtClean="0"/>
              <a:t>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96-e 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Online, </a:t>
            </a:r>
            <a:r>
              <a:rPr lang="en-US" altLang="zh-CN" b="1" dirty="0" smtClean="0"/>
              <a:t>17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– 28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August, </a:t>
            </a:r>
            <a:r>
              <a:rPr lang="en-US" altLang="zh-CN" b="1" dirty="0"/>
              <a:t>2020</a:t>
            </a:r>
          </a:p>
          <a:p>
            <a:r>
              <a:rPr lang="en-US" altLang="zh-CN" b="1" dirty="0"/>
              <a:t>Agenda: </a:t>
            </a:r>
            <a:r>
              <a:rPr lang="en-US" altLang="zh-CN" b="1" dirty="0" smtClean="0"/>
              <a:t>10.20</a:t>
            </a:r>
            <a:endParaRPr lang="en-US" altLang="zh-CN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 smtClean="0"/>
              <a:t>R4-2012199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The following RRM core requirements in LTE will be impacted due to the introduction of new FWA </a:t>
            </a:r>
            <a:r>
              <a:rPr lang="en-US" altLang="zh-CN" sz="2400" dirty="0" smtClean="0"/>
              <a:t>UE</a:t>
            </a:r>
            <a:r>
              <a:rPr lang="en-US" sz="2400" dirty="0" smtClean="0"/>
              <a:t>:</a:t>
            </a:r>
            <a:endParaRPr lang="en-US" sz="24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Inter-RAT </a:t>
            </a:r>
            <a:r>
              <a:rPr lang="en-US" altLang="zh-CN" sz="2000" dirty="0"/>
              <a:t>FR2 measurement requirements in idle state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Inter-RAT </a:t>
            </a:r>
            <a:r>
              <a:rPr lang="en-US" altLang="zh-CN" sz="2000" dirty="0"/>
              <a:t>FR2 measurement requirements in RRC connected state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Inter-RAT </a:t>
            </a:r>
            <a:r>
              <a:rPr lang="en-US" altLang="zh-CN" sz="2000" dirty="0"/>
              <a:t>FR2 measurement requirements in EN-DC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 smtClean="0"/>
          </a:p>
          <a:p>
            <a:r>
              <a:rPr lang="en-US" altLang="zh-CN" sz="2400" dirty="0"/>
              <a:t>The existing PC1 specific RRM requirements in LTE will be re-used for new FWA UE with 23dBm TRP</a:t>
            </a:r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/>
              <a:t>Agreements on </a:t>
            </a:r>
            <a:r>
              <a:rPr lang="en-GB" sz="2800" b="1" dirty="0" smtClean="0"/>
              <a:t>RRM core requirements in LTE</a:t>
            </a:r>
            <a:r>
              <a:rPr lang="en-GB" altLang="zh-CN" sz="2800" b="1" dirty="0" smtClean="0"/>
              <a:t>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8055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242040"/>
            <a:ext cx="8532948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The </a:t>
            </a:r>
            <a:r>
              <a:rPr lang="en-US" altLang="zh-CN" sz="2400" dirty="0"/>
              <a:t>following RRM performance requirements in NR will be impacted due to the introduction of new FWA </a:t>
            </a:r>
            <a:r>
              <a:rPr lang="en-US" altLang="zh-CN" sz="2400" dirty="0" smtClean="0"/>
              <a:t>UE</a:t>
            </a:r>
            <a:r>
              <a:rPr lang="en-US" sz="2400" dirty="0" smtClean="0"/>
              <a:t>:</a:t>
            </a:r>
            <a:endParaRPr lang="en-US" sz="2400" dirty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Side </a:t>
            </a:r>
            <a:r>
              <a:rPr lang="en-US" altLang="zh-CN" sz="2000" dirty="0"/>
              <a:t>condition for FR2 measurement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UE </a:t>
            </a:r>
            <a:r>
              <a:rPr lang="en-US" altLang="zh-CN" sz="2000" dirty="0"/>
              <a:t>gain range for FR2 measurement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Applicable </a:t>
            </a:r>
            <a:r>
              <a:rPr lang="en-US" altLang="zh-CN" sz="2000" dirty="0"/>
              <a:t>test directions for FR2 RRM tests</a:t>
            </a:r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742950" lvl="2" indent="-28575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altLang="zh-CN" sz="2000" dirty="0" smtClean="0"/>
          </a:p>
          <a:p>
            <a:endParaRPr lang="en-US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/>
              <a:t>Agreements on </a:t>
            </a:r>
            <a:r>
              <a:rPr lang="en-GB" altLang="zh-CN" sz="2800" b="1" dirty="0"/>
              <a:t>RRM </a:t>
            </a:r>
            <a:r>
              <a:rPr lang="en-GB" altLang="zh-CN" sz="2800" b="1" dirty="0" err="1"/>
              <a:t>P</a:t>
            </a:r>
            <a:r>
              <a:rPr lang="en-GB" altLang="zh-CN" sz="2800" b="1" dirty="0" err="1" smtClean="0"/>
              <a:t>erf</a:t>
            </a:r>
            <a:r>
              <a:rPr lang="en-GB" altLang="zh-CN" sz="2800" b="1" dirty="0" smtClean="0"/>
              <a:t> </a:t>
            </a:r>
            <a:r>
              <a:rPr lang="en-GB" altLang="zh-CN" sz="2800" b="1" dirty="0"/>
              <a:t>requirements </a:t>
            </a:r>
            <a:r>
              <a:rPr lang="en-GB" altLang="zh-CN" sz="2800" b="1" dirty="0" smtClean="0"/>
              <a:t>in NR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8295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15233</TotalTime>
  <Words>129</Words>
  <Application>Microsoft Office PowerPoint</Application>
  <PresentationFormat>全屏显示(4:3)</PresentationFormat>
  <Paragraphs>22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WF on FR2 new FWA UE RRM requirements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565</cp:revision>
  <dcterms:created xsi:type="dcterms:W3CDTF">2017-01-18T16:32:26Z</dcterms:created>
  <dcterms:modified xsi:type="dcterms:W3CDTF">2020-08-26T23:40:14Z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(3)qPvXUeL2x2qg+tRxbk5kn2x01pA2N7FO6cp3lyj1ciGtIzDMfptxuBf3AMeP+v+qolCxWYXr
/ehW+WN2uTJqbcGvYcpeUxmXRDTpTSeVvEwigbGegiws0Pmijt52URaNwpe5aK99+O9SODEi
oPS9BuX9MLzOtfcN2cCQRv/l2nWgQ9lgZlG0Jigfv36huMO9MONa1VPNC09JUKRV2o6Xb6+s
TmOOik2UMfMpCtMsoI</vt:lpwstr>
  </property>
  <property fmtid="{D5CDD505-2E9C-101B-9397-08002B2CF9AE}" pid="10" name="_2015_ms_pID_7253431">
    <vt:lpwstr>eVzluLGvUGvC0fnMX75gxpp/IURIlGrNsIBXZ7hdHFeZiqidn9dROL
zfQidxxXH6BTkYis8zLhNegMqVTSGgUZU4rSeDJiaBjFyfH9oAKgenGxJeb28iwqUizv9zU4
zLwwwnhDHKb87yS5QXvqVCppbnXF7CdQPj8JpijiJejDaJ6gJHkCJOcFm+dCEXbLnJloDpaK
Cy8V0ttwXCSMZ4BeB8ybi1+9NYIylDBtmhFf</vt:lpwstr>
  </property>
  <property fmtid="{D5CDD505-2E9C-101B-9397-08002B2CF9AE}" pid="11" name="_2015_ms_pID_7253432">
    <vt:lpwstr>Cw==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1580888488</vt:lpwstr>
  </property>
</Properties>
</file>