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8" r:id="rId6"/>
    <p:sldId id="287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103" d="100"/>
          <a:sy n="103" d="100"/>
        </p:scale>
        <p:origin x="1445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9C4C0221-BFFD-47CB-9489-A6F73B4435B0}"/>
    <pc:docChg chg="addSld modSld">
      <pc:chgData name="Santhan Thangarasa" userId="408d9f9c-4a2c-4dc8-a0f4-253ef568dfdf" providerId="ADAL" clId="{9C4C0221-BFFD-47CB-9489-A6F73B4435B0}" dt="2020-08-26T21:17:11.500" v="110" actId="6549"/>
      <pc:docMkLst>
        <pc:docMk/>
      </pc:docMkLst>
      <pc:sldChg chg="modSp add">
        <pc:chgData name="Santhan Thangarasa" userId="408d9f9c-4a2c-4dc8-a0f4-253ef568dfdf" providerId="ADAL" clId="{9C4C0221-BFFD-47CB-9489-A6F73B4435B0}" dt="2020-08-26T21:17:11.500" v="110" actId="6549"/>
        <pc:sldMkLst>
          <pc:docMk/>
          <pc:sldMk cId="2862452439" sldId="288"/>
        </pc:sldMkLst>
        <pc:spChg chg="mod">
          <ac:chgData name="Santhan Thangarasa" userId="408d9f9c-4a2c-4dc8-a0f4-253ef568dfdf" providerId="ADAL" clId="{9C4C0221-BFFD-47CB-9489-A6F73B4435B0}" dt="2020-08-26T21:17:05.772" v="109" actId="404"/>
          <ac:spMkLst>
            <pc:docMk/>
            <pc:sldMk cId="2862452439" sldId="288"/>
            <ac:spMk id="2" creationId="{A6BF6DEE-7608-4895-B3EF-8775EDD540CA}"/>
          </ac:spMkLst>
        </pc:spChg>
        <pc:spChg chg="mod">
          <ac:chgData name="Santhan Thangarasa" userId="408d9f9c-4a2c-4dc8-a0f4-253ef568dfdf" providerId="ADAL" clId="{9C4C0221-BFFD-47CB-9489-A6F73B4435B0}" dt="2020-08-26T21:17:11.500" v="110" actId="6549"/>
          <ac:spMkLst>
            <pc:docMk/>
            <pc:sldMk cId="2862452439" sldId="288"/>
            <ac:spMk id="3" creationId="{065F43B1-4981-41C8-830E-691001A2925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#96-e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US" altLang="zh-CN" sz="1800" dirty="0">
                <a:ea typeface="Arial Unicode MS" panose="020B0604020202020204" pitchFamily="50" charset="-128"/>
              </a:rPr>
              <a:t>Electronic Meeting</a:t>
            </a:r>
            <a:r>
              <a:rPr lang="en-CA" sz="1800" dirty="0">
                <a:ea typeface="Arial Unicode MS" panose="020B0604020202020204" pitchFamily="50" charset="-128"/>
              </a:rPr>
              <a:t>, August 17 – 28, 2020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[…]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400" dirty="0">
                <a:latin typeface="Calibri" panose="020F0502020204030204" pitchFamily="34" charset="0"/>
              </a:rPr>
              <a:t>Way forward on RRM performance requirements for MTC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sv-SE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R4-2012192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F6DEE-7608-4895-B3EF-8775EDD54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RSS based neighbour cell measurement conditions in IDLE and CONNECTED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F43B1-4981-41C8-830E-691001A29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Introduce capability signaling to indicate whether the UE is able to measure on neighbor cell RSS that is in the same NB that UE monitors.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6245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CF092-50F6-4AD1-918A-A7FDCC4FD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New test cases to be introduced in release 16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9B11919-43D2-4986-8138-6CB41F417C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1229727"/>
              </p:ext>
            </p:extLst>
          </p:nvPr>
        </p:nvGraphicFramePr>
        <p:xfrm>
          <a:off x="452673" y="1629624"/>
          <a:ext cx="8234130" cy="564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355">
                  <a:extLst>
                    <a:ext uri="{9D8B030D-6E8A-4147-A177-3AD203B41FA5}">
                      <a16:colId xmlns:a16="http://schemas.microsoft.com/office/drawing/2014/main" val="1042623873"/>
                    </a:ext>
                  </a:extLst>
                </a:gridCol>
                <a:gridCol w="1372355">
                  <a:extLst>
                    <a:ext uri="{9D8B030D-6E8A-4147-A177-3AD203B41FA5}">
                      <a16:colId xmlns:a16="http://schemas.microsoft.com/office/drawing/2014/main" val="747002996"/>
                    </a:ext>
                  </a:extLst>
                </a:gridCol>
                <a:gridCol w="1372355">
                  <a:extLst>
                    <a:ext uri="{9D8B030D-6E8A-4147-A177-3AD203B41FA5}">
                      <a16:colId xmlns:a16="http://schemas.microsoft.com/office/drawing/2014/main" val="636167548"/>
                    </a:ext>
                  </a:extLst>
                </a:gridCol>
                <a:gridCol w="1372355">
                  <a:extLst>
                    <a:ext uri="{9D8B030D-6E8A-4147-A177-3AD203B41FA5}">
                      <a16:colId xmlns:a16="http://schemas.microsoft.com/office/drawing/2014/main" val="3894343267"/>
                    </a:ext>
                  </a:extLst>
                </a:gridCol>
                <a:gridCol w="1372355">
                  <a:extLst>
                    <a:ext uri="{9D8B030D-6E8A-4147-A177-3AD203B41FA5}">
                      <a16:colId xmlns:a16="http://schemas.microsoft.com/office/drawing/2014/main" val="317444947"/>
                    </a:ext>
                  </a:extLst>
                </a:gridCol>
                <a:gridCol w="1372355">
                  <a:extLst>
                    <a:ext uri="{9D8B030D-6E8A-4147-A177-3AD203B41FA5}">
                      <a16:colId xmlns:a16="http://schemas.microsoft.com/office/drawing/2014/main" val="958629926"/>
                    </a:ext>
                  </a:extLst>
                </a:gridCol>
              </a:tblGrid>
              <a:tr h="368773">
                <a:tc>
                  <a:txBody>
                    <a:bodyPr/>
                    <a:lstStyle/>
                    <a:p>
                      <a:r>
                        <a:rPr lang="sv-SE" sz="1000" dirty="0"/>
                        <a:t>Type of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RRC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Coverage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Test conf.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Duplex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Assigned company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840818"/>
                  </a:ext>
                </a:extLst>
              </a:tr>
              <a:tr h="8486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DL quality reporting </a:t>
                      </a:r>
                    </a:p>
                    <a:p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IDLE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Normal and enhanced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= 24, RP &gt; 1 for normal coverage;</a:t>
                      </a:r>
                      <a:endParaRPr lang="sv-S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AL=24, RP&gt;1 for enhanced coverage</a:t>
                      </a:r>
                      <a:endParaRPr lang="sv-S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AWGN channel,</a:t>
                      </a:r>
                      <a:endParaRPr lang="sv-S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 based reporting (4 bits)</a:t>
                      </a:r>
                      <a:endParaRPr lang="sv-S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/>
                    </a:p>
                    <a:p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20771"/>
                  </a:ext>
                </a:extLst>
              </a:tr>
              <a:tr h="8486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DL quality reporting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CONNECTED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CEModeA and CEModeB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&lt; 24, RP = 1 for CE Mode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= 24, RP &gt; 1 for CE Mode B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AWGN channel,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 CE based reporting (4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680993"/>
                  </a:ext>
                </a:extLst>
              </a:tr>
              <a:tr h="6971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MPDCCH improvement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CONNECTED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CEModeA and CEModeB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Verify test improved MPDCCH when out-of-sync is triggered,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In non-DRX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971698"/>
                  </a:ext>
                </a:extLst>
              </a:tr>
              <a:tr h="5455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Mobility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IDLE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Normal and enhanced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Test to verify that relaxed serving cell monitoring is fulfulled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78188"/>
                  </a:ext>
                </a:extLst>
              </a:tr>
              <a:tr h="10002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Mobility enhancement: cell reselection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IDLE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Normal and enhanced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/>
                        <a:t>Verify the cell reselection requirements when UE performs measurements based on RSS based RSRP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188678"/>
                  </a:ext>
                </a:extLst>
              </a:tr>
              <a:tr h="5455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</a:rPr>
                        <a:t>Mobility enhancement: measurement accuracy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>
                          <a:solidFill>
                            <a:schemeClr val="tx1"/>
                          </a:solidFill>
                        </a:rPr>
                        <a:t>Connected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>
                          <a:solidFill>
                            <a:schemeClr val="tx1"/>
                          </a:solidFill>
                        </a:rPr>
                        <a:t>CEModeA, and CEModeB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</a:rPr>
                        <a:t>Verify RSS based RSRP measurement accuracy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FDD, HD-FDD, TDD</a:t>
                      </a:r>
                      <a:endParaRPr lang="sv-SE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000" dirty="0"/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597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952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43C3C-1003-468D-9B95-A05412ED5909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9D0615-9F34-4300-8F90-421B663263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9507</TotalTime>
  <Words>282</Words>
  <Application>Microsoft Office PowerPoint</Application>
  <PresentationFormat>On-screen Show (4:3)</PresentationFormat>
  <Paragraphs>56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 Unicode MS</vt:lpstr>
      <vt:lpstr>Calibri</vt:lpstr>
      <vt:lpstr>Office 主题</vt:lpstr>
      <vt:lpstr>3GPP TSG-RAN WG4 Meeting #96-e Electronic Meeting, August 17 – 28, 2020 </vt:lpstr>
      <vt:lpstr>RSS based neighbour cell measurement conditions in IDLE and CONNECTED mode</vt:lpstr>
      <vt:lpstr>New test cases to be introduced in release 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587</cp:revision>
  <dcterms:created xsi:type="dcterms:W3CDTF">2016-01-12T08:39:50Z</dcterms:created>
  <dcterms:modified xsi:type="dcterms:W3CDTF">2020-08-26T21:17:27Z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0x010100F3E9551B3FDDA24EBF0A209BAAD637CA</vt:lpwstr>
  </property>
</Properties>
</file>