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90" r:id="rId3"/>
    <p:sldId id="333" r:id="rId4"/>
    <p:sldId id="340" r:id="rId5"/>
    <p:sldId id="341" r:id="rId6"/>
    <p:sldId id="342" r:id="rId7"/>
    <p:sldId id="336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799" autoAdjust="0"/>
  </p:normalViewPr>
  <p:slideViewPr>
    <p:cSldViewPr>
      <p:cViewPr varScale="1">
        <p:scale>
          <a:sx n="80" d="100"/>
          <a:sy n="80" d="100"/>
        </p:scale>
        <p:origin x="101" y="62"/>
      </p:cViewPr>
      <p:guideLst>
        <p:guide orient="horz" pos="2139"/>
        <p:guide pos="28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180340" y="2130425"/>
            <a:ext cx="8731250" cy="1470025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WF on test cases for 2-step RACH RRM</a:t>
            </a:r>
            <a:endParaRPr lang="en-US" altLang="ja-JP" sz="40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ZTE Corporation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70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3GPP TSG-RAN WG4 #96e				 </a:t>
            </a:r>
            <a:endParaRPr lang="en-US" altLang="ja-JP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Electronic Meeting, 17 August – 28 August, 2020</a:t>
            </a:r>
            <a:endParaRPr lang="en-US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R4-2012183</a:t>
            </a:r>
            <a:endParaRPr lang="en-US" altLang="ja-JP" sz="1800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Define performance tests for both CBRA and CFRA of 2-step RACH.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Performance tests should check UE’s performance regarding fallbackRAR and successRAR.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Don’t define test cases for 2-step RA under handover.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Don’t define test cases for 2-step RA under RRC re-establishment, RRC connection with redirection and PSCell addition.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320"/>
            <a:ext cx="8229600" cy="4497705"/>
          </a:xfrm>
        </p:spPr>
        <p:txBody>
          <a:bodyPr/>
          <a:lstStyle/>
          <a:p>
            <a:r>
              <a:rPr lang="en-US" altLang="ko-KR" sz="2800" dirty="0"/>
              <a:t>The test cases of 2-step RACH should use AWGN propagation condition, setup 2b for AoA and rough UE beams.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parameters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6130"/>
            <a:ext cx="8229600" cy="3858895"/>
          </a:xfrm>
        </p:spPr>
        <p:txBody>
          <a:bodyPr/>
          <a:lstStyle/>
          <a:p>
            <a:r>
              <a:rPr lang="en-US" altLang="ko-KR" sz="2800" dirty="0"/>
              <a:t>Create A.x.3.2.2.3 and A.x.3.2.2.4 for 2-step RA test cases.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41814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Numbering of clauses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9560"/>
            <a:ext cx="8229600" cy="5288280"/>
          </a:xfrm>
        </p:spPr>
        <p:txBody>
          <a:bodyPr/>
          <a:lstStyle/>
          <a:p>
            <a:r>
              <a:rPr lang="en-US" altLang="ko-KR" sz="2800"/>
              <a:t>Create new MsgA RMC configurations for SSB-based CBRA and CFRA in FR1 and FR2 as </a:t>
            </a:r>
            <a:endParaRPr lang="en-US" altLang="ko-KR" sz="2800"/>
          </a:p>
          <a:p>
            <a:r>
              <a:rPr lang="en-US" altLang="ko-KR" sz="2800"/>
              <a:t>A.3.x MsgA configurations</a:t>
            </a:r>
            <a:endParaRPr lang="en-US" altLang="ko-KR" sz="2800"/>
          </a:p>
          <a:p>
            <a:r>
              <a:rPr lang="en-US" altLang="ko-KR" sz="2800"/>
              <a:t>A.3.x.1 Introduction</a:t>
            </a:r>
            <a:endParaRPr lang="en-US" altLang="ko-KR" sz="2800"/>
          </a:p>
          <a:p>
            <a:r>
              <a:rPr lang="en-US" altLang="ko-KR" sz="2800"/>
              <a:t>A.3.x.2 FR1 MsgA configuration in FR1</a:t>
            </a:r>
            <a:endParaRPr lang="en-US" altLang="ko-KR" sz="2800"/>
          </a:p>
          <a:p>
            <a:pPr lvl="1"/>
            <a:r>
              <a:rPr lang="en-US" altLang="ko-KR" sz="2400"/>
              <a:t>A.3.x.2.1 FR1 MsgA configuration 1</a:t>
            </a:r>
            <a:endParaRPr lang="en-US" altLang="ko-KR" sz="2400"/>
          </a:p>
          <a:p>
            <a:pPr lvl="1"/>
            <a:r>
              <a:rPr lang="en-US" altLang="ko-KR" sz="2400"/>
              <a:t>A.3.x.2.2 FR1 MsgA configuration 2</a:t>
            </a:r>
            <a:endParaRPr lang="en-US" altLang="ko-KR" sz="2400"/>
          </a:p>
          <a:p>
            <a:r>
              <a:rPr lang="en-US" altLang="ko-KR" sz="2800"/>
              <a:t>A.3.x.3 FR2 MsgA configuration in FR2</a:t>
            </a:r>
            <a:endParaRPr lang="en-US" altLang="ko-KR" sz="2800"/>
          </a:p>
          <a:p>
            <a:pPr lvl="1"/>
            <a:r>
              <a:rPr lang="en-US" altLang="ko-KR" sz="2400"/>
              <a:t>A.3.x.3.1 FR2 MsgA configuration 1</a:t>
            </a:r>
            <a:endParaRPr lang="en-US" altLang="ko-KR" sz="2400"/>
          </a:p>
          <a:p>
            <a:pPr lvl="1"/>
            <a:r>
              <a:rPr lang="en-US" altLang="ko-KR" sz="2400"/>
              <a:t>A.3.x.3.2 FR2 MsgA configuration 2</a:t>
            </a:r>
            <a:endParaRPr lang="en-US" altLang="ko-KR" sz="240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02883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</a:t>
            </a:r>
            <a:r>
              <a:rPr lang="en-US"/>
              <a:t>d – MsgA RMC configurations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Work split</a:t>
            </a:r>
            <a:endParaRPr lang="en-US" dirty="0"/>
          </a:p>
        </p:txBody>
      </p:sp>
      <p:graphicFrame>
        <p:nvGraphicFramePr>
          <p:cNvPr id="2" name="表格 1"/>
          <p:cNvGraphicFramePr/>
          <p:nvPr/>
        </p:nvGraphicFramePr>
        <p:xfrm>
          <a:off x="241935" y="1414780"/>
          <a:ext cx="8641080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205"/>
                <a:gridCol w="989330"/>
                <a:gridCol w="1902460"/>
                <a:gridCol w="1530350"/>
                <a:gridCol w="1469390"/>
                <a:gridCol w="2125345"/>
              </a:tblGrid>
              <a:tr h="487680"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case</a:t>
                      </a:r>
                      <a:endParaRPr lang="en-US" altLang="en-US" sz="16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Clause</a:t>
                      </a:r>
                      <a:endParaRPr lang="en-US" altLang="en-US" sz="16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Responsible company</a:t>
                      </a:r>
                      <a:endParaRPr lang="en-US" altLang="en-US" sz="16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 rowSpan="4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FR1 NR cells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Contention based RA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MsgB with fallbackRAR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A.4.3.2.2.3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NEC</a:t>
                      </a:r>
                      <a:endParaRPr lang="en-US" altLang="en-US"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47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Non-contention based RA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MsgB with successRAR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A.4.3.2.2.4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Ericsson </a:t>
                      </a:r>
                      <a:endParaRPr lang="en-US" altLang="en-US"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47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FR2 NR cells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Contention based RA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MsgB with successRAR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A.5.3.2.2.3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NEC </a:t>
                      </a:r>
                      <a:endParaRPr lang="en-US" altLang="en-US"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643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Non-contention based RA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MsgB with fallbackRAR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A.5.3.2.2.4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ZTE</a:t>
                      </a:r>
                      <a:endParaRPr lang="en-US" altLang="en-US"/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470">
                <a:tc rowSpan="4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SA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FR1 NR cells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Contention based RA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MsgB with successRAR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A.6.3.2.2.3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Nokia</a:t>
                      </a:r>
                      <a:endParaRPr lang="en-US" altLang="en-US"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70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Non-contention based RA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MsgB with fallbackRAR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A.6.3.2.2.4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ZTE</a:t>
                      </a:r>
                      <a:endParaRPr lang="en-US" altLang="en-US"/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FR2 NR cells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Contention based RA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MsgB with fallbackRAR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A.7.3.2.2.3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Nokia</a:t>
                      </a:r>
                      <a:endParaRPr lang="en-US" altLang="en-US"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47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Non-contention based RA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MsgB with successRAR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A.7.3.2.2.4</a:t>
                      </a:r>
                      <a:endParaRPr lang="en-US" altLang="en-US" sz="16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Ericsson </a:t>
                      </a:r>
                      <a:endParaRPr lang="en-US" altLang="en-US"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235">
                <a:tc gridSpan="4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Test configurations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A.3.x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Ericsson </a:t>
                      </a:r>
                      <a:endParaRPr lang="en-US" altLang="en-US"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1854</Words>
  <Application>WPS 演示</Application>
  <PresentationFormat>On-screen Show (4:3)</PresentationFormat>
  <Paragraphs>161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Meiryo UI</vt:lpstr>
      <vt:lpstr>MS PGothic</vt:lpstr>
      <vt:lpstr>微软雅黑</vt:lpstr>
      <vt:lpstr>Arial Unicode MS</vt:lpstr>
      <vt:lpstr>Office 主题</vt:lpstr>
      <vt:lpstr>WF on test cases for 2-step RACH RRM</vt:lpstr>
      <vt:lpstr>Way Forward - Test cases</vt:lpstr>
      <vt:lpstr>Way Forward - Test parameters</vt:lpstr>
      <vt:lpstr>Way Forward - Numbering of clauses</vt:lpstr>
      <vt:lpstr>Way Forward – MsgA RMC configurations</vt:lpstr>
      <vt:lpstr>Way Forward - Work split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Ricky (ZTE)</cp:lastModifiedBy>
  <cp:revision>459</cp:revision>
  <dcterms:created xsi:type="dcterms:W3CDTF">2016-01-12T08:39:00Z</dcterms:created>
  <dcterms:modified xsi:type="dcterms:W3CDTF">2020-08-26T23:31:19Z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0x0101003AA7AC0C743A294CADF60F661720E3E6</vt:lpwstr>
  </property>
  <property fmtid="{D5CDD505-2E9C-101B-9397-08002B2CF9AE}" pid="11" name="NSCPROP_SA">
    <vt:lpwstr>E:\RAN4\Tdocs\94be\IABonline\R4-2005318 WF on RLM requirements and sharing factor in RLM, BFD, CBD evaluation for IAB-MTs v2.pptx</vt:lpwstr>
  </property>
</Properties>
</file>