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2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EC87-8BCA-478E-BF47-E71A0E371F03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A9A8D-585C-4225-875D-8472FF1BB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zh-CN" sz="2800" b="1" dirty="0"/>
              <a:t>WF on CSI-RS configuration and </a:t>
            </a:r>
            <a:r>
              <a:rPr lang="en-US" altLang="zh-CN" sz="2800" b="1" dirty="0" smtClean="0"/>
              <a:t>synchronization assumption</a:t>
            </a:r>
            <a:r>
              <a:rPr lang="en-GB" altLang="zh-CN" sz="2800" b="1" dirty="0" smtClean="0"/>
              <a:t> </a:t>
            </a:r>
            <a:r>
              <a:rPr lang="en-GB" altLang="zh-CN" sz="2800" b="1" dirty="0"/>
              <a:t>for CSI-RS based L3 measurement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83768" y="4077072"/>
            <a:ext cx="4320480" cy="936104"/>
          </a:xfrm>
        </p:spPr>
        <p:txBody>
          <a:bodyPr/>
          <a:lstStyle/>
          <a:p>
            <a:r>
              <a:rPr lang="en-US" altLang="zh-CN" dirty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96e</a:t>
            </a:r>
            <a:r>
              <a:rPr lang="en-GB" altLang="zh-CN" sz="2400" b="1" dirty="0"/>
              <a:t>	           		   </a:t>
            </a:r>
            <a:r>
              <a:rPr lang="en-GB" altLang="zh-CN" sz="2400" b="1" dirty="0" smtClean="0"/>
              <a:t>R4-2012168 Electronic Meeting, 17 – 28 Aug.,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714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CSI-RS configuration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Whether </a:t>
            </a: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GB" altLang="zh-CN" sz="2400" dirty="0">
                <a:latin typeface="Times New Roman" pitchFamily="18" charset="0"/>
                <a:cs typeface="Times New Roman" pitchFamily="18" charset="0"/>
              </a:rPr>
              <a:t>define additional CSI-RS configuration {D=1 with PRBs </a:t>
            </a:r>
            <a:r>
              <a:rPr lang="ko-KR" altLang="zh-CN" sz="2400" dirty="0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en-GB" altLang="zh-CN" sz="2400" dirty="0">
                <a:latin typeface="Times New Roman" pitchFamily="18" charset="0"/>
                <a:cs typeface="Times New Roman" pitchFamily="18" charset="0"/>
              </a:rPr>
              <a:t> 96</a:t>
            </a: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hangingPunct="0"/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No consensus is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reached in R16. </a:t>
            </a:r>
          </a:p>
          <a:p>
            <a:pPr lvl="1" hangingPunct="0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For further study in R17. </a:t>
            </a:r>
            <a:endParaRPr lang="en-GB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63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Synchronization assumption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229600" cy="4525963"/>
          </a:xfrm>
        </p:spPr>
        <p:txBody>
          <a:bodyPr>
            <a:noAutofit/>
          </a:bodyPr>
          <a:lstStyle/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Rel-16 CSI-RS based measurement requirements are based on Single FFT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implementation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UE 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supports using the serving cell timing for CSI-RS based L3 measurement for intra-frequency measurements in Rel-16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Note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: the measurement degradation can be expected for the case when timing difference is larger than CP and it can be discussed in the performance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part</a:t>
            </a:r>
            <a:endParaRPr lang="en-US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820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</TotalTime>
  <Words>105</Words>
  <Application>Microsoft Office PowerPoint</Application>
  <PresentationFormat>全屏显示(4:3)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CSI-RS configuration and synchronization assumption for CSI-RS based L3 measurement</vt:lpstr>
      <vt:lpstr>CSI-RS configuration</vt:lpstr>
      <vt:lpstr>Synchronization assumption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and intra/inter-frequency measurements definition for CSI-RS based L3 measurement</dc:title>
  <dc:creator>陶旭华</dc:creator>
  <cp:lastModifiedBy>CATT</cp:lastModifiedBy>
  <cp:revision>75</cp:revision>
  <dcterms:created xsi:type="dcterms:W3CDTF">2020-03-03T06:21:43Z</dcterms:created>
  <dcterms:modified xsi:type="dcterms:W3CDTF">2020-08-26T18:34:05Z</dcterms:modified>
</cp:coreProperties>
</file>