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8"/>
  </p:notesMasterIdLst>
  <p:sldIdLst>
    <p:sldId id="289" r:id="rId5"/>
    <p:sldId id="294" r:id="rId6"/>
    <p:sldId id="297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F8919E-A256-4A0D-9730-141358C26961}" v="10" dt="2020-04-29T15:33:02.3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257"/>
  </p:normalViewPr>
  <p:slideViewPr>
    <p:cSldViewPr showGuides="1">
      <p:cViewPr varScale="1">
        <p:scale>
          <a:sx n="89" d="100"/>
          <a:sy n="89" d="100"/>
        </p:scale>
        <p:origin x="1310" y="72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B184D6E4-1F32-417E-BFCA-2AE64D299511}"/>
    <pc:docChg chg="modSld">
      <pc:chgData name="Chu-Hsiang Huang" userId="543a1667-cf7d-4263-9c3a-2bbd98271c62" providerId="ADAL" clId="{B184D6E4-1F32-417E-BFCA-2AE64D299511}" dt="2020-04-29T15:33:02.352" v="24" actId="207"/>
      <pc:docMkLst>
        <pc:docMk/>
      </pc:docMkLst>
      <pc:sldChg chg="modSp">
        <pc:chgData name="Chu-Hsiang Huang" userId="543a1667-cf7d-4263-9c3a-2bbd98271c62" providerId="ADAL" clId="{B184D6E4-1F32-417E-BFCA-2AE64D299511}" dt="2020-04-29T15:32:56.265" v="23" actId="207"/>
        <pc:sldMkLst>
          <pc:docMk/>
          <pc:sldMk cId="192240261" sldId="293"/>
        </pc:sldMkLst>
        <pc:spChg chg="mod">
          <ac:chgData name="Chu-Hsiang Huang" userId="543a1667-cf7d-4263-9c3a-2bbd98271c62" providerId="ADAL" clId="{B184D6E4-1F32-417E-BFCA-2AE64D299511}" dt="2020-04-29T15:32:56.265" v="23" actId="207"/>
          <ac:spMkLst>
            <pc:docMk/>
            <pc:sldMk cId="192240261" sldId="293"/>
            <ac:spMk id="6147" creationId="{00000000-0000-0000-0000-000000000000}"/>
          </ac:spMkLst>
        </pc:spChg>
      </pc:sldChg>
      <pc:sldChg chg="modSp">
        <pc:chgData name="Chu-Hsiang Huang" userId="543a1667-cf7d-4263-9c3a-2bbd98271c62" providerId="ADAL" clId="{B184D6E4-1F32-417E-BFCA-2AE64D299511}" dt="2020-04-29T15:33:02.352" v="24" actId="207"/>
        <pc:sldMkLst>
          <pc:docMk/>
          <pc:sldMk cId="2620302991" sldId="299"/>
        </pc:sldMkLst>
        <pc:spChg chg="mod">
          <ac:chgData name="Chu-Hsiang Huang" userId="543a1667-cf7d-4263-9c3a-2bbd98271c62" providerId="ADAL" clId="{B184D6E4-1F32-417E-BFCA-2AE64D299511}" dt="2020-04-29T15:33:02.352" v="24" actId="207"/>
          <ac:spMkLst>
            <pc:docMk/>
            <pc:sldMk cId="2620302991" sldId="299"/>
            <ac:spMk id="614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928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2965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2020/8/26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2020/8/26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2020/8/26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2020/8/26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2020/8/26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2020/8/26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2020/8/26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2020/8/26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2020/8/26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2020/8/26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2020/8/26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2020/8/26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/>
              <a:t>WF on R16 NR RRM enhancements – SRS </a:t>
            </a:r>
            <a:r>
              <a:rPr lang="en-US" altLang="zh-CN" sz="4000" dirty="0" smtClean="0"/>
              <a:t>carrier based </a:t>
            </a:r>
            <a:r>
              <a:rPr lang="en-US" altLang="zh-CN" sz="4000" dirty="0"/>
              <a:t>switching</a:t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6085656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96-e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Electronic Meeting, </a:t>
            </a:r>
            <a:r>
              <a:rPr lang="en-GB" altLang="zh-CN" sz="2400" b="1" dirty="0" smtClean="0"/>
              <a:t>Aug. 17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Aug. 28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R4-2012155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buNone/>
            </a:pPr>
            <a:r>
              <a:rPr lang="en-GB" altLang="zh-CN" sz="2000" dirty="0" smtClean="0"/>
              <a:t>In </a:t>
            </a:r>
            <a:r>
              <a:rPr lang="en-GB" altLang="zh-CN" sz="2000" dirty="0" smtClean="0"/>
              <a:t>RP-201341, following open issues are listed</a:t>
            </a:r>
            <a:endParaRPr lang="zh-CN" altLang="zh-CN" sz="2000" dirty="0"/>
          </a:p>
          <a:p>
            <a:pPr fontAlgn="auto" hangingPunct="1"/>
            <a:r>
              <a:rPr lang="en-US" altLang="zh-CN" sz="1800" dirty="0" smtClean="0"/>
              <a:t>FFS </a:t>
            </a:r>
            <a:r>
              <a:rPr lang="en-US" altLang="zh-CN" sz="1800" dirty="0"/>
              <a:t>interruption requirements for case 1, case 2 and case 3.</a:t>
            </a:r>
          </a:p>
          <a:p>
            <a:pPr lvl="1" fontAlgn="auto" hangingPunct="1"/>
            <a:r>
              <a:rPr lang="en-US" altLang="zh-CN" sz="1600" dirty="0" smtClean="0"/>
              <a:t>Case </a:t>
            </a:r>
            <a:r>
              <a:rPr lang="en-US" altLang="zh-CN" sz="1600" dirty="0"/>
              <a:t>1: CA is co-location deployed</a:t>
            </a:r>
          </a:p>
          <a:p>
            <a:pPr lvl="1" fontAlgn="auto" hangingPunct="1"/>
            <a:r>
              <a:rPr lang="en-US" altLang="zh-CN" sz="1600" dirty="0" smtClean="0"/>
              <a:t>Case </a:t>
            </a:r>
            <a:r>
              <a:rPr lang="en-US" altLang="zh-CN" sz="1600" dirty="0"/>
              <a:t>2: Single TAG CA, or carriers in the same TAG for multiple TAG CA</a:t>
            </a:r>
          </a:p>
          <a:p>
            <a:pPr lvl="1" fontAlgn="auto" hangingPunct="1"/>
            <a:r>
              <a:rPr lang="en-US" altLang="zh-CN" sz="1600" dirty="0" smtClean="0"/>
              <a:t>Case </a:t>
            </a:r>
            <a:r>
              <a:rPr lang="en-US" altLang="zh-CN" sz="1600" dirty="0"/>
              <a:t>3: uplink time difference does not exceed a threshold X</a:t>
            </a:r>
          </a:p>
          <a:p>
            <a:pPr lvl="2" fontAlgn="auto" hangingPunct="1"/>
            <a:r>
              <a:rPr lang="en-US" altLang="zh-CN" sz="1400" dirty="0" smtClean="0"/>
              <a:t>X </a:t>
            </a:r>
            <a:r>
              <a:rPr lang="en-US" altLang="zh-CN" sz="1400" dirty="0"/>
              <a:t>= [5] us</a:t>
            </a:r>
          </a:p>
          <a:p>
            <a:pPr lvl="0"/>
            <a:endParaRPr lang="en-US" altLang="zh-CN" sz="1200" dirty="0"/>
          </a:p>
          <a:p>
            <a:pPr lvl="0" fontAlgn="auto" hangingPunct="1"/>
            <a:endParaRPr lang="en-US" altLang="zh-CN" sz="1800" dirty="0"/>
          </a:p>
          <a:p>
            <a:pPr fontAlgn="auto" hangingPunct="1">
              <a:defRPr/>
            </a:pPr>
            <a:endParaRPr lang="en-US" altLang="zh-CN" sz="1800" dirty="0"/>
          </a:p>
          <a:p>
            <a:pPr fontAlgn="auto" hangingPunct="1">
              <a:defRPr/>
            </a:pPr>
            <a:endParaRPr lang="en-US" altLang="zh-CN" sz="1800" dirty="0"/>
          </a:p>
          <a:p>
            <a:pPr fontAlgn="auto" hangingPunct="1">
              <a:defRPr/>
            </a:pPr>
            <a:endParaRPr lang="en-US" altLang="zh-CN" sz="1800" dirty="0"/>
          </a:p>
          <a:p>
            <a:pPr fontAlgn="auto" hangingPunct="1">
              <a:defRPr/>
            </a:pPr>
            <a:endParaRPr lang="en-US" altLang="zh-CN" sz="1800" dirty="0"/>
          </a:p>
          <a:p>
            <a:pPr fontAlgn="auto" hangingPunct="1">
              <a:defRPr/>
            </a:pPr>
            <a:endParaRPr lang="en-US" altLang="zh-CN" sz="1800" dirty="0"/>
          </a:p>
          <a:p>
            <a:pPr fontAlgn="auto" hangingPunct="1">
              <a:defRPr/>
            </a:pPr>
            <a:endParaRPr lang="en-US" altLang="zh-CN" sz="1800" dirty="0"/>
          </a:p>
          <a:p>
            <a:pPr>
              <a:defRPr/>
            </a:pPr>
            <a:endParaRPr lang="en-US" altLang="zh-CN" sz="1050" dirty="0"/>
          </a:p>
          <a:p>
            <a:pPr>
              <a:buFont typeface="+mj-lt"/>
              <a:buAutoNum type="arabicPeriod"/>
              <a:defRPr/>
            </a:pPr>
            <a:r>
              <a:rPr lang="en-GB" altLang="zh-CN" sz="1800" dirty="0"/>
              <a:t>RP-201341	Rel-16 WI exception for Core part: NR RRM enhancement</a:t>
            </a:r>
            <a:endParaRPr lang="en-US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581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Agreements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GB" altLang="zh-CN" sz="2000" dirty="0" smtClean="0"/>
              <a:t>Interruption requirements for CA case </a:t>
            </a:r>
            <a:r>
              <a:rPr lang="en-GB" altLang="zh-CN" sz="2000" dirty="0"/>
              <a:t>1, case 2 and case 3</a:t>
            </a:r>
            <a:endParaRPr lang="en-US" altLang="zh-CN" sz="1600" dirty="0"/>
          </a:p>
          <a:p>
            <a:pPr lvl="1"/>
            <a:r>
              <a:rPr lang="en-GB" altLang="zh-CN" sz="1600" dirty="0" smtClean="0"/>
              <a:t>The same </a:t>
            </a:r>
            <a:r>
              <a:rPr lang="en-GB" altLang="zh-CN" sz="1600" dirty="0"/>
              <a:t>interruption requirements as </a:t>
            </a:r>
            <a:r>
              <a:rPr lang="en-GB" altLang="zh-CN" sz="1600" dirty="0" smtClean="0"/>
              <a:t>for </a:t>
            </a:r>
            <a:r>
              <a:rPr lang="en-GB" altLang="zh-CN" sz="1600" dirty="0" err="1"/>
              <a:t>async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case in the spec shall apply</a:t>
            </a:r>
            <a:endParaRPr lang="en-US" altLang="zh-CN" sz="12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568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766843A-A7A7-41D4-AC05-8F74A829DC17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bcc01d59-85de-4ef9-881e-76d8b6a6f84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996E8B6-B613-42B2-BD3B-540D392BDC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EBA3E58-7043-46B4-9F39-D098450AF8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116</Words>
  <Application>Microsoft Office PowerPoint</Application>
  <PresentationFormat>全屏显示(4:3)</PresentationFormat>
  <Paragraphs>31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主题​​</vt:lpstr>
      <vt:lpstr> WF on R16 NR RRM enhancements – SRS carrier based switching </vt:lpstr>
      <vt:lpstr>Background</vt:lpstr>
      <vt:lpstr>Agreements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ZTE</cp:lastModifiedBy>
  <cp:revision>252</cp:revision>
  <dcterms:created xsi:type="dcterms:W3CDTF">2016-10-20T10:53:00Z</dcterms:created>
  <dcterms:modified xsi:type="dcterms:W3CDTF">2020-08-26T02:01:38Z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  <property fmtid="{D5CDD505-2E9C-101B-9397-08002B2CF9AE}" pid="7" name="ContentTypeId">
    <vt:lpwstr>0x0101004257954231A76C44B0D04C9AEE4292A8</vt:lpwstr>
  </property>
</Properties>
</file>