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3" r:id="rId5"/>
    <p:sldId id="257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7" d="100"/>
          <a:sy n="87" d="100"/>
        </p:scale>
        <p:origin x="-480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 smtClean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 smtClean="0"/>
              <a:t>1st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2nd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 smtClean="0"/>
              <a:t>Reference 1</a:t>
            </a:r>
          </a:p>
          <a:p>
            <a:pPr lvl="0"/>
            <a:r>
              <a:rPr kumimoji="1" lang="en-US" altLang="ja-JP" dirty="0" smtClean="0"/>
              <a:t>Reference 2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 smtClean="0"/>
              <a:t>Table name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1st</a:t>
            </a:r>
          </a:p>
          <a:p>
            <a:pPr lvl="1"/>
            <a:r>
              <a:rPr kumimoji="1" lang="en-US" altLang="ja-JP" dirty="0" smtClean="0"/>
              <a:t>2nd</a:t>
            </a:r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96-e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GB" altLang="zh-CN" dirty="0"/>
              <a:t>17</a:t>
            </a:r>
            <a:r>
              <a:rPr lang="en-GB" altLang="zh-CN" baseline="30000" dirty="0"/>
              <a:t>th</a:t>
            </a:r>
            <a:r>
              <a:rPr lang="en-GB" altLang="zh-CN" dirty="0"/>
              <a:t> – 28</a:t>
            </a:r>
            <a:r>
              <a:rPr lang="en-GB" altLang="zh-CN" baseline="30000" dirty="0"/>
              <a:t>th</a:t>
            </a:r>
            <a:r>
              <a:rPr lang="en-GB" altLang="zh-CN" dirty="0"/>
              <a:t> August, 2020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7.3.2</a:t>
            </a:r>
            <a:endParaRPr lang="sv-SE" altLang="ja-JP" dirty="0"/>
          </a:p>
          <a:p>
            <a:pPr lvl="0"/>
            <a:r>
              <a:rPr lang="en-US" altLang="ja-JP" dirty="0"/>
              <a:t>Document for:	</a:t>
            </a:r>
            <a:r>
              <a:rPr lang="en-US" altLang="ja-JP" dirty="0" smtClean="0"/>
              <a:t>Approval</a:t>
            </a:r>
            <a:endParaRPr lang="en-US" altLang="ja-JP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R4-20</a:t>
            </a:r>
            <a:r>
              <a:rPr lang="en-US" altLang="ja-JP" dirty="0" smtClean="0"/>
              <a:t>11915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5400" dirty="0" smtClean="0"/>
              <a:t>W</a:t>
            </a:r>
            <a:r>
              <a:rPr lang="en-US" altLang="zh-CN" sz="5400" dirty="0" smtClean="0"/>
              <a:t>F</a:t>
            </a:r>
            <a:r>
              <a:rPr lang="en-US" altLang="ja-JP" sz="5400" dirty="0" smtClean="0"/>
              <a:t> on BS impact of NR V2X</a:t>
            </a:r>
            <a:endParaRPr kumimoji="1"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 smtClean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52369"/>
            <a:ext cx="10515600" cy="600563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altLang="zh-CN" sz="2400" dirty="0" smtClean="0"/>
              <a:t>The BS impact of NR V2X was discussed for four RAN4 meetings with no agreement reached.</a:t>
            </a:r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As </a:t>
            </a:r>
            <a:r>
              <a:rPr lang="en-GB" altLang="zh-CN" sz="2400" dirty="0"/>
              <a:t>per the </a:t>
            </a:r>
            <a:r>
              <a:rPr lang="en-GB" altLang="zh-CN" sz="2400" dirty="0" smtClean="0"/>
              <a:t>WID </a:t>
            </a:r>
            <a:r>
              <a:rPr lang="en-GB" altLang="zh-CN" sz="2400" dirty="0"/>
              <a:t>on NR V2X </a:t>
            </a:r>
            <a:r>
              <a:rPr lang="en-GB" altLang="zh-CN" sz="2400" dirty="0" smtClean="0"/>
              <a:t>[1] </a:t>
            </a:r>
            <a:r>
              <a:rPr lang="en-GB" altLang="zh-CN" sz="2400" dirty="0"/>
              <a:t>approved in RAN#87e, the impact on </a:t>
            </a:r>
            <a:r>
              <a:rPr lang="en-GB" altLang="zh-CN" sz="2400" dirty="0" smtClean="0"/>
              <a:t>TS 38.104 has </a:t>
            </a:r>
            <a:r>
              <a:rPr lang="en-GB" altLang="zh-CN" sz="2400" dirty="0"/>
              <a:t>been </a:t>
            </a:r>
            <a:r>
              <a:rPr lang="en-GB" altLang="zh-CN" sz="2400" dirty="0" smtClean="0"/>
              <a:t>added as indicated below.</a:t>
            </a:r>
          </a:p>
          <a:p>
            <a:pPr>
              <a:lnSpc>
                <a:spcPct val="120000"/>
              </a:lnSpc>
            </a:pPr>
            <a:endParaRPr lang="en-US" altLang="ja-JP" sz="2000" dirty="0" smtClean="0"/>
          </a:p>
          <a:p>
            <a:pPr>
              <a:lnSpc>
                <a:spcPct val="120000"/>
              </a:lnSpc>
            </a:pPr>
            <a:endParaRPr lang="en-US" altLang="ja-JP" sz="2000" dirty="0"/>
          </a:p>
          <a:p>
            <a:pPr>
              <a:lnSpc>
                <a:spcPct val="120000"/>
              </a:lnSpc>
            </a:pPr>
            <a:endParaRPr lang="en-US" altLang="ja-JP" sz="2000" dirty="0" smtClean="0"/>
          </a:p>
          <a:p>
            <a:pPr>
              <a:lnSpc>
                <a:spcPct val="120000"/>
              </a:lnSpc>
            </a:pP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endParaRPr lang="en-GB" altLang="zh-CN" sz="2000" dirty="0" smtClean="0"/>
          </a:p>
          <a:p>
            <a:pPr marL="0" indent="0">
              <a:lnSpc>
                <a:spcPct val="120000"/>
              </a:lnSpc>
              <a:buNone/>
            </a:pPr>
            <a:endParaRPr lang="en-GB" altLang="zh-CN" sz="2400" dirty="0"/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In </a:t>
            </a:r>
            <a:r>
              <a:rPr lang="en-GB" altLang="zh-CN" sz="2400" dirty="0"/>
              <a:t>Rel-14, Band 47 is specified in the section of operating bands in both TS 36.101 and TS 36.104.</a:t>
            </a:r>
          </a:p>
          <a:p>
            <a:pPr>
              <a:lnSpc>
                <a:spcPct val="120000"/>
              </a:lnSpc>
            </a:pPr>
            <a:r>
              <a:rPr lang="en-GB" altLang="zh-CN" sz="2400" dirty="0"/>
              <a:t>In current TS 38.104, the co-existence spurious emission requirement is only specified to protect UE Rx in Band 47 for LTE V2X without band n47 for NR V2X.</a:t>
            </a:r>
            <a:endParaRPr lang="ja-JP" altLang="ja-JP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603920"/>
              </p:ext>
            </p:extLst>
          </p:nvPr>
        </p:nvGraphicFramePr>
        <p:xfrm>
          <a:off x="1924050" y="2377006"/>
          <a:ext cx="8115300" cy="2490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9978"/>
                <a:gridCol w="3382361"/>
                <a:gridCol w="1995853"/>
                <a:gridCol w="1477108"/>
              </a:tblGrid>
              <a:tr h="22248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Impacted existing TS/TR {One line per specification. Create/delete lines as needed}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5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TS/TR No.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Description of change 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Target completion plenary#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Remarks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38.101-1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38.101-2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38.101-3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38.101-4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RAN#90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Performance part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22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38.104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bands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GB" altLang="zh-CN" sz="4000" dirty="0" smtClean="0"/>
              <a:t>BS impact of NR V2X (1)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Whether or not to specify the frequency band n47 for NR V2X in 38.104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2000" dirty="0"/>
              <a:t>Option 1: To introduce </a:t>
            </a:r>
            <a:r>
              <a:rPr lang="en-GB" altLang="zh-CN" sz="2000" dirty="0"/>
              <a:t>the frequency band n47 for NR V2X in 38.104. 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2000" dirty="0"/>
              <a:t>Option 2: Do not introduce </a:t>
            </a:r>
            <a:r>
              <a:rPr lang="en-GB" altLang="zh-CN" sz="2000" dirty="0"/>
              <a:t>the frequency band n47 for NR V2X in 38.104. </a:t>
            </a:r>
            <a:endParaRPr lang="en-GB" altLang="zh-CN" sz="2000" dirty="0" smtClean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GB" altLang="zh-CN" dirty="0" smtClean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GB" altLang="zh-CN" dirty="0" smtClean="0">
              <a:solidFill>
                <a:srgbClr val="FF0000"/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Agreement: Option 1.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5"/>
            <a:ext cx="10862896" cy="5576877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/>
              <a:t>Whether </a:t>
            </a:r>
            <a:r>
              <a:rPr lang="en-US" altLang="zh-CN" sz="2800" dirty="0" smtClean="0"/>
              <a:t>or not to specify co-existence spurious emission requirement in 38.104 for the protection of V2X UE Rx in band n47.</a:t>
            </a:r>
            <a:endParaRPr lang="en-GB" altLang="zh-CN" sz="2800" dirty="0"/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1: To specify </a:t>
            </a:r>
            <a:r>
              <a:rPr lang="en-US" altLang="zh-CN" sz="2000" dirty="0"/>
              <a:t>co-existence spurious emission requirement to protect V2X UE Rx in band 47. </a:t>
            </a:r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2: Do not specify </a:t>
            </a:r>
            <a:r>
              <a:rPr lang="en-US" altLang="zh-CN" sz="2000" dirty="0"/>
              <a:t>co-existence spurious emission requirement to protect V2X UE Rx in band </a:t>
            </a:r>
            <a:r>
              <a:rPr lang="en-US" altLang="zh-CN" sz="2000" dirty="0" smtClean="0"/>
              <a:t>47.</a:t>
            </a:r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 smtClean="0">
              <a:solidFill>
                <a:srgbClr val="FF0000"/>
              </a:solidFill>
            </a:endParaRPr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>
              <a:solidFill>
                <a:srgbClr val="FF0000"/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Agreement: Option 2.</a:t>
            </a:r>
            <a:endParaRPr lang="en-GB" altLang="zh-CN" sz="2800" dirty="0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GB" altLang="zh-CN" sz="4000" dirty="0" smtClean="0"/>
              <a:t>BS impact of NR V2X (2)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637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1061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</a:t>
            </a:r>
            <a:r>
              <a:rPr lang="en-US" altLang="ja-JP" sz="2000" dirty="0" smtClean="0"/>
              <a:t>1]	RP-200129</a:t>
            </a:r>
            <a:r>
              <a:rPr lang="en-US" altLang="ja-JP" sz="2000" dirty="0"/>
              <a:t>, Revised WID on 5G V2X with NR </a:t>
            </a:r>
            <a:r>
              <a:rPr lang="en-US" altLang="ja-JP" sz="2000" dirty="0" err="1"/>
              <a:t>sidelink</a:t>
            </a:r>
            <a:r>
              <a:rPr lang="en-US" altLang="ja-JP" sz="2000" dirty="0"/>
              <a:t>, LG Electronics, </a:t>
            </a:r>
            <a:r>
              <a:rPr lang="en-US" altLang="ja-JP" sz="2000" dirty="0" smtClean="0"/>
              <a:t>RAN#87e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</a:t>
            </a:r>
            <a:r>
              <a:rPr lang="en-US" altLang="ja-JP" sz="2000" dirty="0"/>
              <a:t>2]	</a:t>
            </a:r>
            <a:r>
              <a:rPr lang="en-US" altLang="ja-JP" sz="2000" dirty="0" smtClean="0"/>
              <a:t>R4-2011542, </a:t>
            </a:r>
            <a:r>
              <a:rPr lang="en-GB" altLang="zh-CN" sz="2000" dirty="0"/>
              <a:t>Email discussion summary for [96e][109] </a:t>
            </a:r>
            <a:r>
              <a:rPr lang="en-GB" altLang="zh-CN" sz="2000" dirty="0" smtClean="0"/>
              <a:t>5G_V2X_NRSL_SysParameters</a:t>
            </a:r>
            <a:r>
              <a:rPr lang="en-US" altLang="ja-JP" sz="2000" dirty="0" smtClean="0"/>
              <a:t>, </a:t>
            </a:r>
            <a:r>
              <a:rPr lang="en-US" altLang="ja-JP" sz="2000" dirty="0"/>
              <a:t>vivo, </a:t>
            </a:r>
            <a:r>
              <a:rPr lang="en-US" altLang="ja-JP" sz="2000" dirty="0" smtClean="0"/>
              <a:t>RAN4#96e</a:t>
            </a: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</a:t>
            </a:r>
            <a:r>
              <a:rPr lang="en-US" altLang="ja-JP" sz="2000" dirty="0"/>
              <a:t>4]	R4-1704054, CR on BS for protection of V2X UE in TS 36.104, Huawei, </a:t>
            </a:r>
            <a:r>
              <a:rPr lang="en-US" altLang="ja-JP" sz="2000" dirty="0" smtClean="0"/>
              <a:t>RAN4#82bis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[5]	R4-2009827_On </a:t>
            </a:r>
            <a:r>
              <a:rPr lang="en-US" altLang="ja-JP" sz="2000" dirty="0"/>
              <a:t>BS impact of NR V2X, CATT, </a:t>
            </a:r>
            <a:r>
              <a:rPr lang="en-US" altLang="ja-JP" sz="2000" dirty="0" smtClean="0"/>
              <a:t>RAN4#96-e</a:t>
            </a: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[6]</a:t>
            </a:r>
            <a:r>
              <a:rPr lang="en-US" altLang="ja-JP" sz="2000" dirty="0"/>
              <a:t>	</a:t>
            </a:r>
            <a:r>
              <a:rPr lang="en-US" altLang="ja-JP" sz="2000" dirty="0" smtClean="0"/>
              <a:t>R4-2009825, CR </a:t>
            </a:r>
            <a:r>
              <a:rPr lang="en-US" altLang="ja-JP" sz="2000" dirty="0"/>
              <a:t>for TS38.104, Introduce BS impact of NR V2X, CATT, vivo, </a:t>
            </a:r>
            <a:r>
              <a:rPr lang="en-US" altLang="ja-JP" sz="2000" dirty="0" smtClean="0"/>
              <a:t>RAN4#96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ja-JP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</TotalTime>
  <Words>332</Words>
  <Application>Microsoft Office PowerPoint</Application>
  <PresentationFormat>自定义</PresentationFormat>
  <Paragraphs>68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WF on BS impact of NR V2X</vt:lpstr>
      <vt:lpstr>Background</vt:lpstr>
      <vt:lpstr>BS impact of NR V2X (1)</vt:lpstr>
      <vt:lpstr>BS impact of NR V2X (2)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141</cp:revision>
  <dcterms:created xsi:type="dcterms:W3CDTF">2019-02-23T04:02:11Z</dcterms:created>
  <dcterms:modified xsi:type="dcterms:W3CDTF">2020-08-27T05:51:27Z</dcterms:modified>
</cp:coreProperties>
</file>