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5" r:id="rId3"/>
    <p:sldId id="26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uawei" initials="HW" lastIdx="2" clrIdx="0">
    <p:extLst>
      <p:ext uri="{19B8F6BF-5375-455C-9EA6-DF929625EA0E}">
        <p15:presenceInfo xmlns:p15="http://schemas.microsoft.com/office/powerpoint/2012/main" userId="Huawei" providerId="None"/>
      </p:ext>
    </p:extLst>
  </p:cmAuthor>
  <p:cmAuthor id="2" name="Ng, Man Hung (Nokia - GB)" initials="NMH(-G" lastIdx="5" clrIdx="1">
    <p:extLst>
      <p:ext uri="{19B8F6BF-5375-455C-9EA6-DF929625EA0E}">
        <p15:presenceInfo xmlns:p15="http://schemas.microsoft.com/office/powerpoint/2012/main" userId="S::man_hung.ng@nokia.com::62a07ceb-399a-4ef3-aa1f-2d918fa96cbd" providerId="AD"/>
      </p:ext>
    </p:extLst>
  </p:cmAuthor>
  <p:cmAuthor id="3" name="薛飞10164284" initials="薛飞10164284" lastIdx="2" clrIdx="2">
    <p:extLst>
      <p:ext uri="{19B8F6BF-5375-455C-9EA6-DF929625EA0E}">
        <p15:presenceInfo xmlns:p15="http://schemas.microsoft.com/office/powerpoint/2012/main" userId="S-1-5-21-3250579939-626067488-4216368596-208243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630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8/26/2020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95637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8/26/2020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13211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8/26/2020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0255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8/26/2020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87243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8/26/2020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20357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8/26/2020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62852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8/26/2020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98218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8/26/2020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39302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8/26/2020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51522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8/26/2020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65545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8/26/2020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29769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354DF9-FBB4-4DB4-975A-B9D0E1F7617A}" type="datetimeFigureOut">
              <a:rPr lang="en-US" smtClean="0"/>
              <a:t>8/26/2020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72431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2030819"/>
            <a:ext cx="9144000" cy="1479144"/>
          </a:xfrm>
        </p:spPr>
        <p:txBody>
          <a:bodyPr>
            <a:noAutofit/>
          </a:bodyPr>
          <a:lstStyle/>
          <a:p>
            <a:r>
              <a:rPr lang="en-GB" sz="4000" dirty="0"/>
              <a:t>WF on Simulation Assumptions for the SI on 6.425-7.125GHz and 10.0-10.5GHz</a:t>
            </a:r>
            <a:endParaRPr lang="en-US" sz="40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086984"/>
            <a:ext cx="9144000" cy="1655762"/>
          </a:xfrm>
        </p:spPr>
        <p:txBody>
          <a:bodyPr/>
          <a:lstStyle/>
          <a:p>
            <a:r>
              <a:rPr lang="en-GB" dirty="0"/>
              <a:t>Nokia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198474" y="128166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r>
              <a:rPr lang="en-GB" altLang="sv-SE" b="1" dirty="0">
                <a:cs typeface="Arial" panose="020B0604020202020204" pitchFamily="34" charset="0"/>
              </a:rPr>
              <a:t>3GPP TSG-RAN WG4 Meeting # 96-e</a:t>
            </a:r>
          </a:p>
          <a:p>
            <a:r>
              <a:rPr lang="en-GB" b="1" dirty="0"/>
              <a:t>Electronic Meeting, 17 – 28 August 2020</a:t>
            </a:r>
          </a:p>
          <a:p>
            <a:r>
              <a:rPr lang="en-US" b="1" dirty="0"/>
              <a:t>Agenda Item:	</a:t>
            </a:r>
            <a:r>
              <a:rPr lang="en-GB" b="1" dirty="0"/>
              <a:t>11.1</a:t>
            </a:r>
            <a:endParaRPr lang="en-US" b="1" dirty="0"/>
          </a:p>
        </p:txBody>
      </p:sp>
      <p:sp>
        <p:nvSpPr>
          <p:cNvPr id="5" name="Rectangle 4"/>
          <p:cNvSpPr/>
          <p:nvPr/>
        </p:nvSpPr>
        <p:spPr>
          <a:xfrm>
            <a:off x="10230686" y="256585"/>
            <a:ext cx="13211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sv-SE" b="1" dirty="0">
                <a:cs typeface="Arial" panose="020B0604020202020204" pitchFamily="34" charset="0"/>
              </a:rPr>
              <a:t>R4-2011827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68248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C96004-B61D-49CF-B429-3B52C8E98C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Background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D6F26DF-F135-48E5-9870-4E80817B5EE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horz">
            <a:normAutofit fontScale="92500" lnSpcReduction="10000"/>
          </a:bodyPr>
          <a:lstStyle/>
          <a:p>
            <a:pPr marL="0" indent="0">
              <a:buNone/>
            </a:pPr>
            <a:r>
              <a:rPr lang="en-GB" sz="1400" dirty="0"/>
              <a:t>Contributions on simulation results for the SI on 6.425-7.125GHz and 10.0-10.5GHz in RAN4#96-e show a wide spread of DL and UL results:</a:t>
            </a:r>
          </a:p>
          <a:p>
            <a:pPr marL="0" indent="0">
              <a:buNone/>
            </a:pPr>
            <a:r>
              <a:rPr lang="en-GB" sz="1400" dirty="0"/>
              <a:t>[1]	R4-2009818	Simulation results for 6425-7125MHz and 10-10.5GHz-downlink	CATT</a:t>
            </a:r>
          </a:p>
          <a:p>
            <a:pPr marL="0" indent="0">
              <a:buNone/>
            </a:pPr>
            <a:r>
              <a:rPr lang="en-GB" sz="1400" dirty="0"/>
              <a:t>[2]	R4-2009819	Simulation results for 6425-7125MHz and 10-10.5GHz-uplink	CATT</a:t>
            </a:r>
          </a:p>
          <a:p>
            <a:pPr marL="0" indent="0">
              <a:buNone/>
            </a:pPr>
            <a:r>
              <a:rPr lang="en-GB" sz="1400" dirty="0"/>
              <a:t>[3]	R4-2010112	Discussion on 6-7GHz ACIR requirement	CMCC</a:t>
            </a:r>
          </a:p>
          <a:p>
            <a:pPr marL="0" indent="0">
              <a:buNone/>
            </a:pPr>
            <a:r>
              <a:rPr lang="en-GB" sz="1400" dirty="0"/>
              <a:t>[4]	R4-2010450	Simulation </a:t>
            </a:r>
            <a:r>
              <a:rPr lang="en-GB" sz="1400" dirty="0" err="1"/>
              <a:t>resulation</a:t>
            </a:r>
            <a:r>
              <a:rPr lang="en-GB" sz="1400" dirty="0"/>
              <a:t> results - DL - SI IMT parameters	Ericsson</a:t>
            </a:r>
          </a:p>
          <a:p>
            <a:pPr marL="0" indent="0">
              <a:buNone/>
            </a:pPr>
            <a:r>
              <a:rPr lang="en-GB" sz="1400" dirty="0"/>
              <a:t>[5]	R4-2010451	Simulation </a:t>
            </a:r>
            <a:r>
              <a:rPr lang="en-GB" sz="1400" dirty="0" err="1"/>
              <a:t>resulation</a:t>
            </a:r>
            <a:r>
              <a:rPr lang="en-GB" sz="1400" dirty="0"/>
              <a:t> results - UL - SI IMT parameters	Ericsson</a:t>
            </a:r>
          </a:p>
          <a:p>
            <a:pPr marL="0" indent="0">
              <a:buNone/>
            </a:pPr>
            <a:r>
              <a:rPr lang="en-GB" sz="1400" dirty="0"/>
              <a:t>[6]	R4-2010486	Downlink co-existence simulation results on 6.425-7.125GHz and 10.0-10.5GHz for urban macro and indoor hotspot	Huawei, </a:t>
            </a:r>
            <a:r>
              <a:rPr lang="en-GB" sz="1400" dirty="0" err="1"/>
              <a:t>HiSilicon</a:t>
            </a:r>
            <a:endParaRPr lang="en-GB" sz="1400" dirty="0"/>
          </a:p>
          <a:p>
            <a:pPr marL="0" indent="0">
              <a:buNone/>
            </a:pPr>
            <a:r>
              <a:rPr lang="en-GB" sz="1400" dirty="0"/>
              <a:t>[7]	R4-2010487	Uplink co-existence simulation results on 6.425-7.125GHz and 10.0-10.5GHz for urban macro and indoor hotspot	Huawei, </a:t>
            </a:r>
            <a:r>
              <a:rPr lang="en-GB" sz="1400" dirty="0" err="1"/>
              <a:t>HiSilicon</a:t>
            </a:r>
            <a:endParaRPr lang="en-GB" sz="1400" dirty="0"/>
          </a:p>
          <a:p>
            <a:pPr marL="0" indent="0">
              <a:buNone/>
            </a:pPr>
            <a:r>
              <a:rPr lang="en-GB" sz="1400" dirty="0"/>
              <a:t>[8]	R4-2010941	DL simulation results for 6425-7125MHz and 10-10.5GHz	ZTE Corporation</a:t>
            </a:r>
          </a:p>
          <a:p>
            <a:pPr marL="0" indent="0">
              <a:buNone/>
            </a:pPr>
            <a:r>
              <a:rPr lang="en-GB" sz="1400" dirty="0"/>
              <a:t>[9]	R4-2010942	UL simulation results for 6425-7125MHz and 10-10.5GHz	ZTE Corporation</a:t>
            </a:r>
          </a:p>
          <a:p>
            <a:pPr marL="0" indent="0">
              <a:buNone/>
            </a:pPr>
            <a:r>
              <a:rPr lang="en-GB" sz="1400" dirty="0"/>
              <a:t>[10]	R4-2011196	Urban Macro and Indoor Hotspot Downlink Coexistence Simulation Results for Frequency Ranges 6.425-7.125GHz and 10.0-10.5GHz	Nokia, Nokia Shanghai Bell</a:t>
            </a:r>
          </a:p>
          <a:p>
            <a:pPr marL="0" indent="0">
              <a:buNone/>
            </a:pPr>
            <a:r>
              <a:rPr lang="en-GB" sz="1400" dirty="0"/>
              <a:t>[11]	R4-2011197	Urban Macro and Indoor Hotspot Uplink Coexistence Simulation Results for Frequency Ranges 6.425-7.125GHz and 10.0-10.5GHz	Nokia, Nokia Shanghai Bell</a:t>
            </a:r>
          </a:p>
          <a:p>
            <a:pPr marL="0" indent="0">
              <a:buNone/>
            </a:pPr>
            <a:r>
              <a:rPr lang="en-GB" sz="1400" dirty="0"/>
              <a:t>Hence adjustment to simulation assumptions are required to find out the reasons for discrepancies and achieve alignment to further progress the study.</a:t>
            </a:r>
          </a:p>
        </p:txBody>
      </p:sp>
    </p:spTree>
    <p:extLst>
      <p:ext uri="{BB962C8B-B14F-4D97-AF65-F5344CB8AC3E}">
        <p14:creationId xmlns:p14="http://schemas.microsoft.com/office/powerpoint/2010/main" val="9427557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C96004-B61D-49CF-B429-3B52C8E98C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Way forward on Simulation Assumptions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D6F26DF-F135-48E5-9870-4E80817B5EE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horz">
            <a:normAutofit fontScale="92500" lnSpcReduction="20000"/>
          </a:bodyPr>
          <a:lstStyle/>
          <a:p>
            <a:r>
              <a:rPr lang="en-US" i="1" dirty="0"/>
              <a:t>Agreements:</a:t>
            </a:r>
            <a:endParaRPr lang="en-GB" dirty="0"/>
          </a:p>
          <a:p>
            <a:pPr lvl="1" hangingPunct="0"/>
            <a:r>
              <a:rPr lang="en-US" dirty="0"/>
              <a:t>Scenario to be prioritized for next meeting: Uncoordinated (i.e. 100% grid shift) </a:t>
            </a:r>
            <a:r>
              <a:rPr lang="en-GB" dirty="0"/>
              <a:t>Urban Macro (while results for other scenarios are still welcome)</a:t>
            </a:r>
          </a:p>
          <a:p>
            <a:pPr lvl="2" hangingPunct="0"/>
            <a:r>
              <a:rPr lang="en-GB" dirty="0"/>
              <a:t>Simulation results from this meeting have shown that uncoordinated scenario is the more demanding case for ACIR performance comparing to coordinated scenario.</a:t>
            </a:r>
          </a:p>
          <a:p>
            <a:pPr lvl="1" hangingPunct="0"/>
            <a:r>
              <a:rPr lang="en-GB" dirty="0"/>
              <a:t>Results with 0.4km ISD at 10GHz can also be provided</a:t>
            </a:r>
          </a:p>
          <a:p>
            <a:pPr lvl="2" hangingPunct="0"/>
            <a:r>
              <a:rPr lang="en-GB" dirty="0"/>
              <a:t>If simulation results show 5%-tile throughput cannot be achieved with 0.45km ISD at 10GHz.</a:t>
            </a:r>
          </a:p>
          <a:p>
            <a:pPr lvl="1" hangingPunct="0"/>
            <a:r>
              <a:rPr lang="en-US" dirty="0"/>
              <a:t>Number of scheduled UE in DL: 1 (same as the number of BS beam)</a:t>
            </a:r>
          </a:p>
          <a:p>
            <a:pPr lvl="2" hangingPunct="0"/>
            <a:r>
              <a:rPr lang="en-US" dirty="0"/>
              <a:t>DL SINR CDF of the victim UE should be provided.</a:t>
            </a:r>
          </a:p>
          <a:p>
            <a:pPr lvl="1" hangingPunct="0"/>
            <a:r>
              <a:rPr lang="en-US" dirty="0"/>
              <a:t>Number of scheduled UE in UL: 1 and 3 (same as the number of BS beams)</a:t>
            </a:r>
          </a:p>
          <a:p>
            <a:pPr lvl="2" hangingPunct="0"/>
            <a:r>
              <a:rPr lang="en-US" dirty="0"/>
              <a:t>1 UL UE case is aimed for results alignment, but may be used for requirements setting if results alignment cannot be achieved for 3 UL </a:t>
            </a:r>
            <a:r>
              <a:rPr lang="en-US"/>
              <a:t>UE case.</a:t>
            </a:r>
            <a:endParaRPr lang="en-US" dirty="0"/>
          </a:p>
          <a:p>
            <a:pPr lvl="2" hangingPunct="0"/>
            <a:r>
              <a:rPr lang="en-US" dirty="0"/>
              <a:t>UE transmit power CDF of the victim and aggressor UE in the </a:t>
            </a:r>
            <a:r>
              <a:rPr lang="en-US" altLang="zh-CN" dirty="0"/>
              <a:t>adjacent channel </a:t>
            </a:r>
            <a:r>
              <a:rPr lang="en-US" dirty="0"/>
              <a:t>should be provided.</a:t>
            </a:r>
          </a:p>
          <a:p>
            <a:pPr lvl="2" hangingPunct="0"/>
            <a:r>
              <a:rPr lang="en-US" dirty="0"/>
              <a:t>UL SINR CDF of the victim UE should be provided.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3533365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3068</TotalTime>
  <Words>481</Words>
  <Application>Microsoft Office PowerPoint</Application>
  <PresentationFormat>Widescreen</PresentationFormat>
  <Paragraphs>32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WF on Simulation Assumptions for the SI on 6.425-7.125GHz and 10.0-10.5GHz</vt:lpstr>
      <vt:lpstr>Background</vt:lpstr>
      <vt:lpstr>Way forward on Simulation Assumptions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man_hung.ng@nokia.com</dc:creator>
  <cp:lastModifiedBy>Ng, Man Hung (Nokia - GB)</cp:lastModifiedBy>
  <cp:revision>337</cp:revision>
  <dcterms:created xsi:type="dcterms:W3CDTF">2016-11-16T01:29:09Z</dcterms:created>
  <dcterms:modified xsi:type="dcterms:W3CDTF">2020-08-26T13:37:54Z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-2141145419</vt:i4>
  </property>
  <property fmtid="{D5CDD505-2E9C-101B-9397-08002B2CF9AE}" pid="3" name="_NewReviewCycle">
    <vt:lpwstr/>
  </property>
  <property fmtid="{D5CDD505-2E9C-101B-9397-08002B2CF9AE}" pid="4" name="_EmailSubject">
    <vt:lpwstr>WF on sub6-GHz  ACLR and ACS</vt:lpwstr>
  </property>
  <property fmtid="{D5CDD505-2E9C-101B-9397-08002B2CF9AE}" pid="5" name="_AuthorEmail">
    <vt:lpwstr>man_hung.ng@nokia.com</vt:lpwstr>
  </property>
  <property fmtid="{D5CDD505-2E9C-101B-9397-08002B2CF9AE}" pid="6" name="_AuthorEmailDisplayName">
    <vt:lpwstr>Ng, Man Hung (Nokia - GB)</vt:lpwstr>
  </property>
  <property fmtid="{D5CDD505-2E9C-101B-9397-08002B2CF9AE}" pid="7" name="_2015_ms_pID_725343">
    <vt:lpwstr>(2)4qKEM/y4KgplHNjc9xgc2iCaGKgejlSBkTJy9RLuxzgH7gH3vcrLFxAxASdUQWexLW8ByJY4
BN8Ip9OmWq8MeLQ9F0pZyeuZpH+5LqLRpSHvkwHZtHrHz1UzT0HbhwhQNMpix8hmweUVFTNi
iG5bKYAqluzcfPdvq/Z+EPyNFxrDXzpCt78MziA0vE4Ft0hkk1L1HQANY7IzQyvCKP40gg2W
BT0fDr7UrAwTY7A5ri</vt:lpwstr>
  </property>
  <property fmtid="{D5CDD505-2E9C-101B-9397-08002B2CF9AE}" pid="8" name="_2015_ms_pID_7253431">
    <vt:lpwstr>UxBTN4RJXrlowop4Mc/Oy7KboAL2OyPspwkKmIQF5KgHYUJXmWEADq
4VmggfMQiRbZMkv0y7gCGuH3cXVl2B8vKsCIX4PhRKY0dnofqSU8+m0WftCY1KQVgCuL+Cm8
IPs4zs/4Uj2mbCV9SY4gfzVmpZ2WrD7LkTdR21MXnkt0TgEuTjBMG7msx2JudvxbYjQ=</vt:lpwstr>
  </property>
</Properties>
</file>