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B35D3-5D92-4844-928E-89E6D8DBBF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4BCDD1-563D-48A4-9F11-71DE7ACBA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E3F38-0976-48AA-95F1-B7E318828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D6A07-5BC4-4F5B-8EE9-5911E3DCE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E7BE2-AA26-4387-B2A1-1BE8FFDDD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422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7FC9E-538B-4FAB-9D97-EA5842EFC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29500-8E70-46EB-8870-232AEF6C85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E9179-ACE0-4D1A-9AE4-7940D91F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D0F6D-8111-4880-A903-36685A415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B8E4F-7365-4CC3-80A7-137775147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45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1D13F-DE27-4981-98BC-43594383B7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798AC6-E1AB-432E-B473-BBF3F1E9EB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B4CDE-74BA-42A2-AABC-71C362737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FF3FC8-F9D3-4047-BD1B-3FE7A3E95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3BD6F-4722-4667-9479-F96D63BB5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45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0F1B4-A1B8-499F-BB84-E5DE86F2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67503-5063-4338-AF1E-30DE9F3F1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288BFA-101A-42EB-88C6-CE51140CB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D5E8A-983F-4AC4-B056-A22987DA9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5B8DF-D3CE-4382-943D-4680AE261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6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346D7-98CA-4931-86F7-FCE68F645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D5988-A7DB-4178-84C2-13C1050BD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F645F-234D-4C96-9798-103D2C250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82245-A5C0-4B50-899B-2FDF9C0E1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093F7-82DF-438B-8058-3DE81851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85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E1323-5C82-42B6-9A68-D4821FB68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041C4-F4ED-4A00-AFB1-90AD9EEE15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0047F8-696F-455D-95B5-80EB27E5F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52A8D1-F2D9-4C72-98E5-B7CA6CB12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F8F29D-EBA6-41A2-A739-AF7670FD1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CC17FF-8BCA-40AA-A31F-905B6DA12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6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6C146-739A-457A-A09C-EE71DFD9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6DA6A5-0414-479F-BA1B-0354BEC39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786F42-D6D5-45CA-8B1F-DCA113604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E39F93-F5FD-459B-AE56-7032B9D8A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A9090C-10E3-4307-89E4-2DF11CD28F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6E92B1-601B-4F02-A875-3A9AE079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C003E6-9716-441E-BAEF-54277DF21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903833-AA35-4704-835C-10C3DDAD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5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A656F-01BB-4F9D-B0F5-B79FB0477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48B8F8-AE26-462F-AFE0-C1D17E173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31429C-9978-4919-87EE-94AA76FBE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7249A-0117-4BCC-A537-349EA88C6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79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A317A-60F1-4F8F-977C-7548506A8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77FFFE-F2A3-4BA0-A8EA-F48881187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BF38E7-2DAD-411E-924D-0AAB34217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5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7C831-D833-43B6-9837-454F306D0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2B981-4267-4261-B7FB-6F56E30C0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47AE7E-B803-4101-BEC4-C01A124A8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3CFB5-578D-4CBA-8653-B710EA692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880810-A128-4076-9BF8-B04A69122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6DE95-19B9-47B4-8386-A62C5EBAB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C60BD-ED2B-472B-A042-5BCB67BB8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DD2794-F6B7-4B79-91F2-0F0B39762D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A8D079-E62D-481C-A85C-87568EB3C4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92F990-0260-452C-9BBB-5B520D52F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2350F6-93CF-4299-903E-0109871F8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8987F3-28B6-45BE-81A7-C675ED343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58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9554B3-F68B-49F0-AA6D-5EACD1BA0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D78BD-B5C3-4FAC-8BE6-CA3E6E2E3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9EB62C-2ABC-448A-AA70-A863B50EA0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C1E06-1552-4A52-8EA9-B67D0813E0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79DCA-0A73-4467-B7A7-DFE8A6EF9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60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08401-0F46-46A0-AC3B-DE1192BEB7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WF on UE related work for n24</a:t>
            </a:r>
            <a:r>
              <a:rPr lang="en-US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2400A-8284-4E4A-84CE-FB1211D304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Ligado Networks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562125-94B5-4E09-8090-93C6E5AE77A1}"/>
              </a:ext>
            </a:extLst>
          </p:cNvPr>
          <p:cNvSpPr/>
          <p:nvPr/>
        </p:nvSpPr>
        <p:spPr>
          <a:xfrm>
            <a:off x="478302" y="383828"/>
            <a:ext cx="1113692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TSG-RAN4 Meeting #96-e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GB" sz="2000" b="1" i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R4-2011820</a:t>
            </a:r>
            <a:endParaRPr lang="en-US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Online, ,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17th - 28th Aug 2020</a:t>
            </a:r>
            <a:endParaRPr lang="en-US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372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415D55-A518-A245-8D89-B608FBB91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sz="3200" dirty="0"/>
              <a:t>Background and WF Discussion for Round 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276821-8E76-0349-8902-D8CB6C348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0769"/>
            <a:ext cx="10515600" cy="4166101"/>
          </a:xfrm>
        </p:spPr>
        <p:txBody>
          <a:bodyPr>
            <a:normAutofit/>
          </a:bodyPr>
          <a:lstStyle/>
          <a:p>
            <a:r>
              <a:rPr lang="en-US" dirty="0"/>
              <a:t>For NR band n24 UE specifications, Option 1 of the proposals for sub-topics 5-1, 5-2 and 5-3 were agreed to during Round 1 discussions for n24 (R4-2011569).</a:t>
            </a:r>
          </a:p>
          <a:p>
            <a:r>
              <a:rPr lang="en-US" dirty="0"/>
              <a:t>Agreements were to be captured in the WF document</a:t>
            </a:r>
          </a:p>
          <a:p>
            <a:r>
              <a:rPr lang="en-US" dirty="0"/>
              <a:t>Additionally, based on the comments, moderator recommended adding the following as part of the agreement for sub-topic 5-3:</a:t>
            </a:r>
          </a:p>
          <a:p>
            <a:pPr lvl="1"/>
            <a:r>
              <a:rPr lang="en-US" dirty="0"/>
              <a:t>Companies are encouraged to submit and finalize PA and filter parameters at the next meeting.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71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B1F1E-063B-4081-8CDE-6B3390B07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Agreements reached in RAN4 #96-e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8A5BD-A32F-4A98-BC2E-8D04D78E7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0770"/>
            <a:ext cx="10515600" cy="3707074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Agreement on the system parameters for operating band, channel bandwidth, NR-ARFCN ranges and the synchronization raster ranges that were proposed in R4-2010721 </a:t>
            </a:r>
          </a:p>
          <a:p>
            <a:r>
              <a:rPr lang="en-GB" sz="2400" dirty="0"/>
              <a:t>Agreement on specifying two Tx-Rx spacings of -101.5 MHz and -120.5 MHz</a:t>
            </a:r>
          </a:p>
          <a:p>
            <a:r>
              <a:rPr lang="en-GB" sz="2400" dirty="0"/>
              <a:t>Given the timeline of the WI, it was agreed that the development of specifications related to linear ramp between 1627.5 – 1632.5 MHz is unnecessary and not required</a:t>
            </a:r>
          </a:p>
          <a:p>
            <a:r>
              <a:rPr lang="en-GB" sz="2400" dirty="0"/>
              <a:t>Agree to finalize simulation assumptions for PA and filter at the next meeting.</a:t>
            </a:r>
            <a:r>
              <a:rPr lang="en-US" sz="2400" dirty="0"/>
              <a:t> Companies are encouraged to submit and finalize PA and filter parameters at the next meeting.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105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CA71B8-2864-4770-834C-241811B799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6150C8-C648-4883-BA8F-D52A2E86D21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93A8D2-30FB-4D61-8797-D3CF75E534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2875</TotalTime>
  <Words>216</Words>
  <Application>Microsoft Macintosh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UE related work for n24 </vt:lpstr>
      <vt:lpstr>Background and WF Discussion for Round 2</vt:lpstr>
      <vt:lpstr>Agreements reached in RAN4 #96-e meeting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related work for n24 </dc:title>
  <dc:subject/>
  <dc:creator>Ligado Networks</dc:creator>
  <cp:keywords/>
  <dc:description/>
  <cp:lastModifiedBy>Ojas Choksi</cp:lastModifiedBy>
  <cp:revision>40</cp:revision>
  <dcterms:created xsi:type="dcterms:W3CDTF">2020-08-21T02:13:39Z</dcterms:created>
  <dcterms:modified xsi:type="dcterms:W3CDTF">2020-08-26T23:29:54Z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