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3" autoAdjust="0"/>
    <p:restoredTop sz="94660"/>
  </p:normalViewPr>
  <p:slideViewPr>
    <p:cSldViewPr snapToGrid="0">
      <p:cViewPr varScale="1">
        <p:scale>
          <a:sx n="111" d="100"/>
          <a:sy n="111" d="100"/>
        </p:scale>
        <p:origin x="512"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B35D3-5D92-4844-928E-89E6D8DBBF3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4BCDD1-563D-48A4-9F11-71DE7ACBAE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8FE3F38-0976-48AA-95F1-B7E318828FC0}"/>
              </a:ext>
            </a:extLst>
          </p:cNvPr>
          <p:cNvSpPr>
            <a:spLocks noGrp="1"/>
          </p:cNvSpPr>
          <p:nvPr>
            <p:ph type="dt" sz="half" idx="10"/>
          </p:nvPr>
        </p:nvSpPr>
        <p:spPr/>
        <p:txBody>
          <a:bodyPr/>
          <a:lstStyle/>
          <a:p>
            <a:fld id="{CEFF1C31-D8D6-445D-BBF6-4BA81EBFA1C3}" type="datetimeFigureOut">
              <a:rPr lang="en-US" smtClean="0"/>
              <a:t>8/26/20</a:t>
            </a:fld>
            <a:endParaRPr lang="en-US"/>
          </a:p>
        </p:txBody>
      </p:sp>
      <p:sp>
        <p:nvSpPr>
          <p:cNvPr id="5" name="Footer Placeholder 4">
            <a:extLst>
              <a:ext uri="{FF2B5EF4-FFF2-40B4-BE49-F238E27FC236}">
                <a16:creationId xmlns:a16="http://schemas.microsoft.com/office/drawing/2014/main" id="{A86D6A07-5BC4-4F5B-8EE9-5911E3DCE6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8E7BE2-AA26-4387-B2A1-1BE8FFDDD065}"/>
              </a:ext>
            </a:extLst>
          </p:cNvPr>
          <p:cNvSpPr>
            <a:spLocks noGrp="1"/>
          </p:cNvSpPr>
          <p:nvPr>
            <p:ph type="sldNum" sz="quarter" idx="12"/>
          </p:nvPr>
        </p:nvSpPr>
        <p:spPr/>
        <p:txBody>
          <a:bodyPr/>
          <a:lstStyle/>
          <a:p>
            <a:fld id="{AABB2EAF-0106-44B5-87BB-16213582A4F0}" type="slidenum">
              <a:rPr lang="en-US" smtClean="0"/>
              <a:t>‹#›</a:t>
            </a:fld>
            <a:endParaRPr lang="en-US"/>
          </a:p>
        </p:txBody>
      </p:sp>
    </p:spTree>
    <p:extLst>
      <p:ext uri="{BB962C8B-B14F-4D97-AF65-F5344CB8AC3E}">
        <p14:creationId xmlns:p14="http://schemas.microsoft.com/office/powerpoint/2010/main" val="3849422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7FC9E-538B-4FAB-9D97-EA5842EFC3B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A929500-8E70-46EB-8870-232AEF6C85C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6E9179-ACE0-4D1A-9AE4-7940D91FD154}"/>
              </a:ext>
            </a:extLst>
          </p:cNvPr>
          <p:cNvSpPr>
            <a:spLocks noGrp="1"/>
          </p:cNvSpPr>
          <p:nvPr>
            <p:ph type="dt" sz="half" idx="10"/>
          </p:nvPr>
        </p:nvSpPr>
        <p:spPr/>
        <p:txBody>
          <a:bodyPr/>
          <a:lstStyle/>
          <a:p>
            <a:fld id="{CEFF1C31-D8D6-445D-BBF6-4BA81EBFA1C3}" type="datetimeFigureOut">
              <a:rPr lang="en-US" smtClean="0"/>
              <a:t>8/26/20</a:t>
            </a:fld>
            <a:endParaRPr lang="en-US"/>
          </a:p>
        </p:txBody>
      </p:sp>
      <p:sp>
        <p:nvSpPr>
          <p:cNvPr id="5" name="Footer Placeholder 4">
            <a:extLst>
              <a:ext uri="{FF2B5EF4-FFF2-40B4-BE49-F238E27FC236}">
                <a16:creationId xmlns:a16="http://schemas.microsoft.com/office/drawing/2014/main" id="{863D0F6D-8111-4880-A903-36685A4157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2B8E4F-7365-4CC3-80A7-137775147E4C}"/>
              </a:ext>
            </a:extLst>
          </p:cNvPr>
          <p:cNvSpPr>
            <a:spLocks noGrp="1"/>
          </p:cNvSpPr>
          <p:nvPr>
            <p:ph type="sldNum" sz="quarter" idx="12"/>
          </p:nvPr>
        </p:nvSpPr>
        <p:spPr/>
        <p:txBody>
          <a:bodyPr/>
          <a:lstStyle/>
          <a:p>
            <a:fld id="{AABB2EAF-0106-44B5-87BB-16213582A4F0}" type="slidenum">
              <a:rPr lang="en-US" smtClean="0"/>
              <a:t>‹#›</a:t>
            </a:fld>
            <a:endParaRPr lang="en-US"/>
          </a:p>
        </p:txBody>
      </p:sp>
    </p:spTree>
    <p:extLst>
      <p:ext uri="{BB962C8B-B14F-4D97-AF65-F5344CB8AC3E}">
        <p14:creationId xmlns:p14="http://schemas.microsoft.com/office/powerpoint/2010/main" val="2586450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91D13F-DE27-4981-98BC-43594383B77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798AC6-E1AB-432E-B473-BBF3F1E9EB5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7B4CDE-74BA-42A2-AABC-71C3627372AA}"/>
              </a:ext>
            </a:extLst>
          </p:cNvPr>
          <p:cNvSpPr>
            <a:spLocks noGrp="1"/>
          </p:cNvSpPr>
          <p:nvPr>
            <p:ph type="dt" sz="half" idx="10"/>
          </p:nvPr>
        </p:nvSpPr>
        <p:spPr/>
        <p:txBody>
          <a:bodyPr/>
          <a:lstStyle/>
          <a:p>
            <a:fld id="{CEFF1C31-D8D6-445D-BBF6-4BA81EBFA1C3}" type="datetimeFigureOut">
              <a:rPr lang="en-US" smtClean="0"/>
              <a:t>8/26/20</a:t>
            </a:fld>
            <a:endParaRPr lang="en-US"/>
          </a:p>
        </p:txBody>
      </p:sp>
      <p:sp>
        <p:nvSpPr>
          <p:cNvPr id="5" name="Footer Placeholder 4">
            <a:extLst>
              <a:ext uri="{FF2B5EF4-FFF2-40B4-BE49-F238E27FC236}">
                <a16:creationId xmlns:a16="http://schemas.microsoft.com/office/drawing/2014/main" id="{30FF3FC8-F9D3-4047-BD1B-3FE7A3E95E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13BD6F-4722-4667-9479-F96D63BB5F12}"/>
              </a:ext>
            </a:extLst>
          </p:cNvPr>
          <p:cNvSpPr>
            <a:spLocks noGrp="1"/>
          </p:cNvSpPr>
          <p:nvPr>
            <p:ph type="sldNum" sz="quarter" idx="12"/>
          </p:nvPr>
        </p:nvSpPr>
        <p:spPr/>
        <p:txBody>
          <a:bodyPr/>
          <a:lstStyle/>
          <a:p>
            <a:fld id="{AABB2EAF-0106-44B5-87BB-16213582A4F0}" type="slidenum">
              <a:rPr lang="en-US" smtClean="0"/>
              <a:t>‹#›</a:t>
            </a:fld>
            <a:endParaRPr lang="en-US"/>
          </a:p>
        </p:txBody>
      </p:sp>
    </p:spTree>
    <p:extLst>
      <p:ext uri="{BB962C8B-B14F-4D97-AF65-F5344CB8AC3E}">
        <p14:creationId xmlns:p14="http://schemas.microsoft.com/office/powerpoint/2010/main" val="3750450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0F1B4-A1B8-499F-BB84-E5DE86F291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267503-5063-4338-AF1E-30DE9F3F17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288BFA-101A-42EB-88C6-CE51140CBD3C}"/>
              </a:ext>
            </a:extLst>
          </p:cNvPr>
          <p:cNvSpPr>
            <a:spLocks noGrp="1"/>
          </p:cNvSpPr>
          <p:nvPr>
            <p:ph type="dt" sz="half" idx="10"/>
          </p:nvPr>
        </p:nvSpPr>
        <p:spPr/>
        <p:txBody>
          <a:bodyPr/>
          <a:lstStyle/>
          <a:p>
            <a:fld id="{CEFF1C31-D8D6-445D-BBF6-4BA81EBFA1C3}" type="datetimeFigureOut">
              <a:rPr lang="en-US" smtClean="0"/>
              <a:t>8/26/20</a:t>
            </a:fld>
            <a:endParaRPr lang="en-US"/>
          </a:p>
        </p:txBody>
      </p:sp>
      <p:sp>
        <p:nvSpPr>
          <p:cNvPr id="5" name="Footer Placeholder 4">
            <a:extLst>
              <a:ext uri="{FF2B5EF4-FFF2-40B4-BE49-F238E27FC236}">
                <a16:creationId xmlns:a16="http://schemas.microsoft.com/office/drawing/2014/main" id="{89CD5E8A-983F-4AC4-B056-A22987DA90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05B8DF-D3CE-4382-943D-4680AE2617DA}"/>
              </a:ext>
            </a:extLst>
          </p:cNvPr>
          <p:cNvSpPr>
            <a:spLocks noGrp="1"/>
          </p:cNvSpPr>
          <p:nvPr>
            <p:ph type="sldNum" sz="quarter" idx="12"/>
          </p:nvPr>
        </p:nvSpPr>
        <p:spPr/>
        <p:txBody>
          <a:bodyPr/>
          <a:lstStyle/>
          <a:p>
            <a:fld id="{AABB2EAF-0106-44B5-87BB-16213582A4F0}" type="slidenum">
              <a:rPr lang="en-US" smtClean="0"/>
              <a:t>‹#›</a:t>
            </a:fld>
            <a:endParaRPr lang="en-US"/>
          </a:p>
        </p:txBody>
      </p:sp>
    </p:spTree>
    <p:extLst>
      <p:ext uri="{BB962C8B-B14F-4D97-AF65-F5344CB8AC3E}">
        <p14:creationId xmlns:p14="http://schemas.microsoft.com/office/powerpoint/2010/main" val="2232863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346D7-98CA-4931-86F7-FCE68F6454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8D5988-A7DB-4178-84C2-13C1050BDF2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C6F645F-234D-4C96-9798-103D2C250C3C}"/>
              </a:ext>
            </a:extLst>
          </p:cNvPr>
          <p:cNvSpPr>
            <a:spLocks noGrp="1"/>
          </p:cNvSpPr>
          <p:nvPr>
            <p:ph type="dt" sz="half" idx="10"/>
          </p:nvPr>
        </p:nvSpPr>
        <p:spPr/>
        <p:txBody>
          <a:bodyPr/>
          <a:lstStyle/>
          <a:p>
            <a:fld id="{CEFF1C31-D8D6-445D-BBF6-4BA81EBFA1C3}" type="datetimeFigureOut">
              <a:rPr lang="en-US" smtClean="0"/>
              <a:t>8/26/20</a:t>
            </a:fld>
            <a:endParaRPr lang="en-US"/>
          </a:p>
        </p:txBody>
      </p:sp>
      <p:sp>
        <p:nvSpPr>
          <p:cNvPr id="5" name="Footer Placeholder 4">
            <a:extLst>
              <a:ext uri="{FF2B5EF4-FFF2-40B4-BE49-F238E27FC236}">
                <a16:creationId xmlns:a16="http://schemas.microsoft.com/office/drawing/2014/main" id="{36582245-A5C0-4B50-899B-2FDF9C0E13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2093F7-82DF-438B-8058-3DE81851D0A4}"/>
              </a:ext>
            </a:extLst>
          </p:cNvPr>
          <p:cNvSpPr>
            <a:spLocks noGrp="1"/>
          </p:cNvSpPr>
          <p:nvPr>
            <p:ph type="sldNum" sz="quarter" idx="12"/>
          </p:nvPr>
        </p:nvSpPr>
        <p:spPr/>
        <p:txBody>
          <a:bodyPr/>
          <a:lstStyle/>
          <a:p>
            <a:fld id="{AABB2EAF-0106-44B5-87BB-16213582A4F0}" type="slidenum">
              <a:rPr lang="en-US" smtClean="0"/>
              <a:t>‹#›</a:t>
            </a:fld>
            <a:endParaRPr lang="en-US"/>
          </a:p>
        </p:txBody>
      </p:sp>
    </p:spTree>
    <p:extLst>
      <p:ext uri="{BB962C8B-B14F-4D97-AF65-F5344CB8AC3E}">
        <p14:creationId xmlns:p14="http://schemas.microsoft.com/office/powerpoint/2010/main" val="3594585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E1323-5C82-42B6-9A68-D4821FB68A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3041C4-F4ED-4A00-AFB1-90AD9EEE15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0047F8-696F-455D-95B5-80EB27E5F0D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B52A8D1-F2D9-4C72-98E5-B7CA6CB127BF}"/>
              </a:ext>
            </a:extLst>
          </p:cNvPr>
          <p:cNvSpPr>
            <a:spLocks noGrp="1"/>
          </p:cNvSpPr>
          <p:nvPr>
            <p:ph type="dt" sz="half" idx="10"/>
          </p:nvPr>
        </p:nvSpPr>
        <p:spPr/>
        <p:txBody>
          <a:bodyPr/>
          <a:lstStyle/>
          <a:p>
            <a:fld id="{CEFF1C31-D8D6-445D-BBF6-4BA81EBFA1C3}" type="datetimeFigureOut">
              <a:rPr lang="en-US" smtClean="0"/>
              <a:t>8/26/20</a:t>
            </a:fld>
            <a:endParaRPr lang="en-US"/>
          </a:p>
        </p:txBody>
      </p:sp>
      <p:sp>
        <p:nvSpPr>
          <p:cNvPr id="6" name="Footer Placeholder 5">
            <a:extLst>
              <a:ext uri="{FF2B5EF4-FFF2-40B4-BE49-F238E27FC236}">
                <a16:creationId xmlns:a16="http://schemas.microsoft.com/office/drawing/2014/main" id="{83F8F29D-EBA6-41A2-A739-AF7670FD19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CC17FF-8BCA-40AA-A31F-905B6DA1279A}"/>
              </a:ext>
            </a:extLst>
          </p:cNvPr>
          <p:cNvSpPr>
            <a:spLocks noGrp="1"/>
          </p:cNvSpPr>
          <p:nvPr>
            <p:ph type="sldNum" sz="quarter" idx="12"/>
          </p:nvPr>
        </p:nvSpPr>
        <p:spPr/>
        <p:txBody>
          <a:bodyPr/>
          <a:lstStyle/>
          <a:p>
            <a:fld id="{AABB2EAF-0106-44B5-87BB-16213582A4F0}" type="slidenum">
              <a:rPr lang="en-US" smtClean="0"/>
              <a:t>‹#›</a:t>
            </a:fld>
            <a:endParaRPr lang="en-US"/>
          </a:p>
        </p:txBody>
      </p:sp>
    </p:spTree>
    <p:extLst>
      <p:ext uri="{BB962C8B-B14F-4D97-AF65-F5344CB8AC3E}">
        <p14:creationId xmlns:p14="http://schemas.microsoft.com/office/powerpoint/2010/main" val="1436861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6C146-739A-457A-A09C-EE71DFD9042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66DA6A5-0414-479F-BA1B-0354BEC390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786F42-D6D5-45CA-8B1F-DCA113604D4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FE39F93-F5FD-459B-AE56-7032B9D8A1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A9090C-10E3-4307-89E4-2DF11CD28F2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6E92B1-601B-4F02-A875-3A9AE0795C86}"/>
              </a:ext>
            </a:extLst>
          </p:cNvPr>
          <p:cNvSpPr>
            <a:spLocks noGrp="1"/>
          </p:cNvSpPr>
          <p:nvPr>
            <p:ph type="dt" sz="half" idx="10"/>
          </p:nvPr>
        </p:nvSpPr>
        <p:spPr/>
        <p:txBody>
          <a:bodyPr/>
          <a:lstStyle/>
          <a:p>
            <a:fld id="{CEFF1C31-D8D6-445D-BBF6-4BA81EBFA1C3}" type="datetimeFigureOut">
              <a:rPr lang="en-US" smtClean="0"/>
              <a:t>8/26/20</a:t>
            </a:fld>
            <a:endParaRPr lang="en-US"/>
          </a:p>
        </p:txBody>
      </p:sp>
      <p:sp>
        <p:nvSpPr>
          <p:cNvPr id="8" name="Footer Placeholder 7">
            <a:extLst>
              <a:ext uri="{FF2B5EF4-FFF2-40B4-BE49-F238E27FC236}">
                <a16:creationId xmlns:a16="http://schemas.microsoft.com/office/drawing/2014/main" id="{99C003E6-9716-441E-BAEF-54277DF21EF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903833-AA35-4704-835C-10C3DDAD7B49}"/>
              </a:ext>
            </a:extLst>
          </p:cNvPr>
          <p:cNvSpPr>
            <a:spLocks noGrp="1"/>
          </p:cNvSpPr>
          <p:nvPr>
            <p:ph type="sldNum" sz="quarter" idx="12"/>
          </p:nvPr>
        </p:nvSpPr>
        <p:spPr/>
        <p:txBody>
          <a:bodyPr/>
          <a:lstStyle/>
          <a:p>
            <a:fld id="{AABB2EAF-0106-44B5-87BB-16213582A4F0}" type="slidenum">
              <a:rPr lang="en-US" smtClean="0"/>
              <a:t>‹#›</a:t>
            </a:fld>
            <a:endParaRPr lang="en-US"/>
          </a:p>
        </p:txBody>
      </p:sp>
    </p:spTree>
    <p:extLst>
      <p:ext uri="{BB962C8B-B14F-4D97-AF65-F5344CB8AC3E}">
        <p14:creationId xmlns:p14="http://schemas.microsoft.com/office/powerpoint/2010/main" val="2758753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A656F-01BB-4F9D-B0F5-B79FB0477A1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948B8F8-AE26-462F-AFE0-C1D17E173C28}"/>
              </a:ext>
            </a:extLst>
          </p:cNvPr>
          <p:cNvSpPr>
            <a:spLocks noGrp="1"/>
          </p:cNvSpPr>
          <p:nvPr>
            <p:ph type="dt" sz="half" idx="10"/>
          </p:nvPr>
        </p:nvSpPr>
        <p:spPr/>
        <p:txBody>
          <a:bodyPr/>
          <a:lstStyle/>
          <a:p>
            <a:fld id="{CEFF1C31-D8D6-445D-BBF6-4BA81EBFA1C3}" type="datetimeFigureOut">
              <a:rPr lang="en-US" smtClean="0"/>
              <a:t>8/26/20</a:t>
            </a:fld>
            <a:endParaRPr lang="en-US"/>
          </a:p>
        </p:txBody>
      </p:sp>
      <p:sp>
        <p:nvSpPr>
          <p:cNvPr id="4" name="Footer Placeholder 3">
            <a:extLst>
              <a:ext uri="{FF2B5EF4-FFF2-40B4-BE49-F238E27FC236}">
                <a16:creationId xmlns:a16="http://schemas.microsoft.com/office/drawing/2014/main" id="{7F31429C-9978-4919-87EE-94AA76FBE7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587249A-0117-4BCC-A537-349EA88C60B6}"/>
              </a:ext>
            </a:extLst>
          </p:cNvPr>
          <p:cNvSpPr>
            <a:spLocks noGrp="1"/>
          </p:cNvSpPr>
          <p:nvPr>
            <p:ph type="sldNum" sz="quarter" idx="12"/>
          </p:nvPr>
        </p:nvSpPr>
        <p:spPr/>
        <p:txBody>
          <a:bodyPr/>
          <a:lstStyle/>
          <a:p>
            <a:fld id="{AABB2EAF-0106-44B5-87BB-16213582A4F0}" type="slidenum">
              <a:rPr lang="en-US" smtClean="0"/>
              <a:t>‹#›</a:t>
            </a:fld>
            <a:endParaRPr lang="en-US"/>
          </a:p>
        </p:txBody>
      </p:sp>
    </p:spTree>
    <p:extLst>
      <p:ext uri="{BB962C8B-B14F-4D97-AF65-F5344CB8AC3E}">
        <p14:creationId xmlns:p14="http://schemas.microsoft.com/office/powerpoint/2010/main" val="3356379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3A317A-60F1-4F8F-977C-7548506A8AC2}"/>
              </a:ext>
            </a:extLst>
          </p:cNvPr>
          <p:cNvSpPr>
            <a:spLocks noGrp="1"/>
          </p:cNvSpPr>
          <p:nvPr>
            <p:ph type="dt" sz="half" idx="10"/>
          </p:nvPr>
        </p:nvSpPr>
        <p:spPr/>
        <p:txBody>
          <a:bodyPr/>
          <a:lstStyle/>
          <a:p>
            <a:fld id="{CEFF1C31-D8D6-445D-BBF6-4BA81EBFA1C3}" type="datetimeFigureOut">
              <a:rPr lang="en-US" smtClean="0"/>
              <a:t>8/26/20</a:t>
            </a:fld>
            <a:endParaRPr lang="en-US"/>
          </a:p>
        </p:txBody>
      </p:sp>
      <p:sp>
        <p:nvSpPr>
          <p:cNvPr id="3" name="Footer Placeholder 2">
            <a:extLst>
              <a:ext uri="{FF2B5EF4-FFF2-40B4-BE49-F238E27FC236}">
                <a16:creationId xmlns:a16="http://schemas.microsoft.com/office/drawing/2014/main" id="{2B77FFFE-F2A3-4BA0-A8EA-F4888118761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5BF38E7-2DAD-411E-924D-0AAB34217A3D}"/>
              </a:ext>
            </a:extLst>
          </p:cNvPr>
          <p:cNvSpPr>
            <a:spLocks noGrp="1"/>
          </p:cNvSpPr>
          <p:nvPr>
            <p:ph type="sldNum" sz="quarter" idx="12"/>
          </p:nvPr>
        </p:nvSpPr>
        <p:spPr/>
        <p:txBody>
          <a:bodyPr/>
          <a:lstStyle/>
          <a:p>
            <a:fld id="{AABB2EAF-0106-44B5-87BB-16213582A4F0}" type="slidenum">
              <a:rPr lang="en-US" smtClean="0"/>
              <a:t>‹#›</a:t>
            </a:fld>
            <a:endParaRPr lang="en-US"/>
          </a:p>
        </p:txBody>
      </p:sp>
    </p:spTree>
    <p:extLst>
      <p:ext uri="{BB962C8B-B14F-4D97-AF65-F5344CB8AC3E}">
        <p14:creationId xmlns:p14="http://schemas.microsoft.com/office/powerpoint/2010/main" val="425535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7C831-D833-43B6-9837-454F306D05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812B981-4267-4261-B7FB-6F56E30C03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D47AE7E-B803-4101-BEC4-C01A124A8A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3CFB5-578D-4CBA-8653-B710EA6927D7}"/>
              </a:ext>
            </a:extLst>
          </p:cNvPr>
          <p:cNvSpPr>
            <a:spLocks noGrp="1"/>
          </p:cNvSpPr>
          <p:nvPr>
            <p:ph type="dt" sz="half" idx="10"/>
          </p:nvPr>
        </p:nvSpPr>
        <p:spPr/>
        <p:txBody>
          <a:bodyPr/>
          <a:lstStyle/>
          <a:p>
            <a:fld id="{CEFF1C31-D8D6-445D-BBF6-4BA81EBFA1C3}" type="datetimeFigureOut">
              <a:rPr lang="en-US" smtClean="0"/>
              <a:t>8/26/20</a:t>
            </a:fld>
            <a:endParaRPr lang="en-US"/>
          </a:p>
        </p:txBody>
      </p:sp>
      <p:sp>
        <p:nvSpPr>
          <p:cNvPr id="6" name="Footer Placeholder 5">
            <a:extLst>
              <a:ext uri="{FF2B5EF4-FFF2-40B4-BE49-F238E27FC236}">
                <a16:creationId xmlns:a16="http://schemas.microsoft.com/office/drawing/2014/main" id="{88880810-A128-4076-9BF8-B04A691220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06DE95-19B9-47B4-8386-A62C5EBABF95}"/>
              </a:ext>
            </a:extLst>
          </p:cNvPr>
          <p:cNvSpPr>
            <a:spLocks noGrp="1"/>
          </p:cNvSpPr>
          <p:nvPr>
            <p:ph type="sldNum" sz="quarter" idx="12"/>
          </p:nvPr>
        </p:nvSpPr>
        <p:spPr/>
        <p:txBody>
          <a:bodyPr/>
          <a:lstStyle/>
          <a:p>
            <a:fld id="{AABB2EAF-0106-44B5-87BB-16213582A4F0}" type="slidenum">
              <a:rPr lang="en-US" smtClean="0"/>
              <a:t>‹#›</a:t>
            </a:fld>
            <a:endParaRPr lang="en-US"/>
          </a:p>
        </p:txBody>
      </p:sp>
    </p:spTree>
    <p:extLst>
      <p:ext uri="{BB962C8B-B14F-4D97-AF65-F5344CB8AC3E}">
        <p14:creationId xmlns:p14="http://schemas.microsoft.com/office/powerpoint/2010/main" val="162251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C60BD-ED2B-472B-A042-5BCB67BB8A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3DD2794-F6B7-4B79-91F2-0F0B39762D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A8D079-E62D-481C-A85C-87568EB3C4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92F990-0260-452C-9BBB-5B520D52F49F}"/>
              </a:ext>
            </a:extLst>
          </p:cNvPr>
          <p:cNvSpPr>
            <a:spLocks noGrp="1"/>
          </p:cNvSpPr>
          <p:nvPr>
            <p:ph type="dt" sz="half" idx="10"/>
          </p:nvPr>
        </p:nvSpPr>
        <p:spPr/>
        <p:txBody>
          <a:bodyPr/>
          <a:lstStyle/>
          <a:p>
            <a:fld id="{CEFF1C31-D8D6-445D-BBF6-4BA81EBFA1C3}" type="datetimeFigureOut">
              <a:rPr lang="en-US" smtClean="0"/>
              <a:t>8/26/20</a:t>
            </a:fld>
            <a:endParaRPr lang="en-US"/>
          </a:p>
        </p:txBody>
      </p:sp>
      <p:sp>
        <p:nvSpPr>
          <p:cNvPr id="6" name="Footer Placeholder 5">
            <a:extLst>
              <a:ext uri="{FF2B5EF4-FFF2-40B4-BE49-F238E27FC236}">
                <a16:creationId xmlns:a16="http://schemas.microsoft.com/office/drawing/2014/main" id="{742350F6-93CF-4299-903E-0109871F83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8987F3-28B6-45BE-81A7-C675ED343F5F}"/>
              </a:ext>
            </a:extLst>
          </p:cNvPr>
          <p:cNvSpPr>
            <a:spLocks noGrp="1"/>
          </p:cNvSpPr>
          <p:nvPr>
            <p:ph type="sldNum" sz="quarter" idx="12"/>
          </p:nvPr>
        </p:nvSpPr>
        <p:spPr/>
        <p:txBody>
          <a:bodyPr/>
          <a:lstStyle/>
          <a:p>
            <a:fld id="{AABB2EAF-0106-44B5-87BB-16213582A4F0}" type="slidenum">
              <a:rPr lang="en-US" smtClean="0"/>
              <a:t>‹#›</a:t>
            </a:fld>
            <a:endParaRPr lang="en-US"/>
          </a:p>
        </p:txBody>
      </p:sp>
    </p:spTree>
    <p:extLst>
      <p:ext uri="{BB962C8B-B14F-4D97-AF65-F5344CB8AC3E}">
        <p14:creationId xmlns:p14="http://schemas.microsoft.com/office/powerpoint/2010/main" val="984158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79554B3-F68B-49F0-AA6D-5EACD1BA0B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CD78BD-B5C3-4FAC-8BE6-CA3E6E2E34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9EB62C-2ABC-448A-AA70-A863B50EA0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FF1C31-D8D6-445D-BBF6-4BA81EBFA1C3}" type="datetimeFigureOut">
              <a:rPr lang="en-US" smtClean="0"/>
              <a:t>8/26/20</a:t>
            </a:fld>
            <a:endParaRPr lang="en-US"/>
          </a:p>
        </p:txBody>
      </p:sp>
      <p:sp>
        <p:nvSpPr>
          <p:cNvPr id="5" name="Footer Placeholder 4">
            <a:extLst>
              <a:ext uri="{FF2B5EF4-FFF2-40B4-BE49-F238E27FC236}">
                <a16:creationId xmlns:a16="http://schemas.microsoft.com/office/drawing/2014/main" id="{FFAC1E06-1552-4A52-8EA9-B67D0813E0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D379DCA-0A73-4467-B7A7-DFE8A6EF98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BB2EAF-0106-44B5-87BB-16213582A4F0}" type="slidenum">
              <a:rPr lang="en-US" smtClean="0"/>
              <a:t>‹#›</a:t>
            </a:fld>
            <a:endParaRPr lang="en-US"/>
          </a:p>
        </p:txBody>
      </p:sp>
    </p:spTree>
    <p:extLst>
      <p:ext uri="{BB962C8B-B14F-4D97-AF65-F5344CB8AC3E}">
        <p14:creationId xmlns:p14="http://schemas.microsoft.com/office/powerpoint/2010/main" val="36752606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08401-0F46-46A0-AC3B-DE1192BEB76E}"/>
              </a:ext>
            </a:extLst>
          </p:cNvPr>
          <p:cNvSpPr>
            <a:spLocks noGrp="1"/>
          </p:cNvSpPr>
          <p:nvPr>
            <p:ph type="ctrTitle"/>
          </p:nvPr>
        </p:nvSpPr>
        <p:spPr/>
        <p:txBody>
          <a:bodyPr/>
          <a:lstStyle/>
          <a:p>
            <a:r>
              <a:rPr lang="en-GB" b="1" dirty="0"/>
              <a:t>WF on CR work split</a:t>
            </a:r>
            <a:r>
              <a:rPr lang="en-US"/>
              <a:t> </a:t>
            </a:r>
            <a:endParaRPr lang="en-US" dirty="0"/>
          </a:p>
        </p:txBody>
      </p:sp>
      <p:sp>
        <p:nvSpPr>
          <p:cNvPr id="3" name="Subtitle 2">
            <a:extLst>
              <a:ext uri="{FF2B5EF4-FFF2-40B4-BE49-F238E27FC236}">
                <a16:creationId xmlns:a16="http://schemas.microsoft.com/office/drawing/2014/main" id="{39C2400A-8284-4E4A-84CE-FB1211D304E7}"/>
              </a:ext>
            </a:extLst>
          </p:cNvPr>
          <p:cNvSpPr>
            <a:spLocks noGrp="1"/>
          </p:cNvSpPr>
          <p:nvPr>
            <p:ph type="subTitle" idx="1"/>
          </p:nvPr>
        </p:nvSpPr>
        <p:spPr>
          <a:xfrm>
            <a:off x="1524000" y="3694803"/>
            <a:ext cx="9144000" cy="1655762"/>
          </a:xfrm>
        </p:spPr>
        <p:txBody>
          <a:bodyPr/>
          <a:lstStyle/>
          <a:p>
            <a:r>
              <a:rPr lang="en-US" dirty="0"/>
              <a:t>Ligado Networks</a:t>
            </a:r>
          </a:p>
        </p:txBody>
      </p:sp>
      <p:sp>
        <p:nvSpPr>
          <p:cNvPr id="5" name="Rectangle 4">
            <a:extLst>
              <a:ext uri="{FF2B5EF4-FFF2-40B4-BE49-F238E27FC236}">
                <a16:creationId xmlns:a16="http://schemas.microsoft.com/office/drawing/2014/main" id="{16562125-94B5-4E09-8090-93C6E5AE77A1}"/>
              </a:ext>
            </a:extLst>
          </p:cNvPr>
          <p:cNvSpPr/>
          <p:nvPr/>
        </p:nvSpPr>
        <p:spPr>
          <a:xfrm>
            <a:off x="478302" y="383828"/>
            <a:ext cx="11136923" cy="677108"/>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TSG-RAN4 Meeting #96-e</a:t>
            </a:r>
            <a:r>
              <a:rPr lang="en-GB" sz="2000" b="1" i="1" dirty="0">
                <a:latin typeface="Arial" panose="020B0604020202020204" pitchFamily="34" charset="0"/>
                <a:ea typeface="Times New Roman" panose="02020603050405020304" pitchFamily="18" charset="0"/>
                <a:cs typeface="Times New Roman" panose="02020603050405020304" pitchFamily="18" charset="0"/>
              </a:rPr>
              <a:t>					R4-2011819</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Online, , </a:t>
            </a:r>
            <a:r>
              <a:rPr lang="en-US" b="1" dirty="0">
                <a:latin typeface="Arial" panose="020B0604020202020204" pitchFamily="34" charset="0"/>
                <a:ea typeface="Times New Roman" panose="02020603050405020304" pitchFamily="18" charset="0"/>
                <a:cs typeface="Times New Roman" panose="02020603050405020304" pitchFamily="18" charset="0"/>
              </a:rPr>
              <a:t>17th - 28th Aug 2020</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7372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B1F1E-063B-4081-8CDE-6B3390B07223}"/>
              </a:ext>
            </a:extLst>
          </p:cNvPr>
          <p:cNvSpPr>
            <a:spLocks noGrp="1"/>
          </p:cNvSpPr>
          <p:nvPr>
            <p:ph type="title"/>
          </p:nvPr>
        </p:nvSpPr>
        <p:spPr/>
        <p:txBody>
          <a:bodyPr>
            <a:noAutofit/>
          </a:bodyPr>
          <a:lstStyle/>
          <a:p>
            <a:r>
              <a:rPr lang="en-US" sz="3200" dirty="0"/>
              <a:t>Background and Round 1 Agreement(s)</a:t>
            </a:r>
          </a:p>
        </p:txBody>
      </p:sp>
      <p:sp>
        <p:nvSpPr>
          <p:cNvPr id="3" name="Content Placeholder 2">
            <a:extLst>
              <a:ext uri="{FF2B5EF4-FFF2-40B4-BE49-F238E27FC236}">
                <a16:creationId xmlns:a16="http://schemas.microsoft.com/office/drawing/2014/main" id="{6118A5BD-A32F-4A98-BC2E-8D04D78E7225}"/>
              </a:ext>
            </a:extLst>
          </p:cNvPr>
          <p:cNvSpPr>
            <a:spLocks noGrp="1"/>
          </p:cNvSpPr>
          <p:nvPr>
            <p:ph idx="1"/>
          </p:nvPr>
        </p:nvSpPr>
        <p:spPr>
          <a:xfrm>
            <a:off x="838200" y="1690688"/>
            <a:ext cx="10515600" cy="2082659"/>
          </a:xfrm>
        </p:spPr>
        <p:txBody>
          <a:bodyPr>
            <a:normAutofit/>
          </a:bodyPr>
          <a:lstStyle/>
          <a:p>
            <a:pPr marL="0" indent="0">
              <a:buNone/>
            </a:pPr>
            <a:r>
              <a:rPr lang="en-GB" dirty="0"/>
              <a:t>During Round 1 it was agreed to update listed </a:t>
            </a:r>
            <a:r>
              <a:rPr lang="en-US" dirty="0"/>
              <a:t>clauses as indicated in Tables 1 to 8  for TS 36.104, 37.104, 36.141, 36.113, 37.113, 37.105, 37.145-1 and 37.145-2 respectively to meet WID objective related to the out of band emission limits and two Tx/Rx spacings and submit Draft CRs at the next meeting. </a:t>
            </a:r>
          </a:p>
          <a:p>
            <a:pPr marL="0" indent="0">
              <a:buNone/>
            </a:pPr>
            <a:endParaRPr lang="en-US" dirty="0"/>
          </a:p>
        </p:txBody>
      </p:sp>
      <p:sp>
        <p:nvSpPr>
          <p:cNvPr id="4" name="Content Placeholder 2">
            <a:extLst>
              <a:ext uri="{FF2B5EF4-FFF2-40B4-BE49-F238E27FC236}">
                <a16:creationId xmlns:a16="http://schemas.microsoft.com/office/drawing/2014/main" id="{7A08F5BA-6BE7-0B42-B77A-6C2A525A5598}"/>
              </a:ext>
            </a:extLst>
          </p:cNvPr>
          <p:cNvSpPr txBox="1">
            <a:spLocks/>
          </p:cNvSpPr>
          <p:nvPr/>
        </p:nvSpPr>
        <p:spPr>
          <a:xfrm>
            <a:off x="838200" y="4125983"/>
            <a:ext cx="10515600" cy="136041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It was also proposed that work related to the CR preparation for the affected specifications be split across companies to avoid multiple CRs for the same specification(s) at future meetings.  Accordingly, this way forward is to identify the companies who will be submitting the CRs for various affected specifications at future meetings. (R4-2011569)</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710269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B1F1E-063B-4081-8CDE-6B3390B07223}"/>
              </a:ext>
            </a:extLst>
          </p:cNvPr>
          <p:cNvSpPr>
            <a:spLocks noGrp="1"/>
          </p:cNvSpPr>
          <p:nvPr>
            <p:ph type="title"/>
          </p:nvPr>
        </p:nvSpPr>
        <p:spPr>
          <a:xfrm>
            <a:off x="507417" y="3176"/>
            <a:ext cx="10515600" cy="841458"/>
          </a:xfrm>
        </p:spPr>
        <p:txBody>
          <a:bodyPr>
            <a:normAutofit fontScale="90000"/>
          </a:bodyPr>
          <a:lstStyle/>
          <a:p>
            <a:r>
              <a:rPr lang="en-US" sz="3200" dirty="0"/>
              <a:t>CR Work Split Related to Update of E-UTRA BS Specifications for future meeting(s) for Band 24 and n24</a:t>
            </a:r>
          </a:p>
        </p:txBody>
      </p:sp>
      <p:graphicFrame>
        <p:nvGraphicFramePr>
          <p:cNvPr id="6" name="Table 6">
            <a:extLst>
              <a:ext uri="{FF2B5EF4-FFF2-40B4-BE49-F238E27FC236}">
                <a16:creationId xmlns:a16="http://schemas.microsoft.com/office/drawing/2014/main" id="{AE87811E-F3DC-A047-9D67-2CE98ACD2FA8}"/>
              </a:ext>
            </a:extLst>
          </p:cNvPr>
          <p:cNvGraphicFramePr>
            <a:graphicFrameLocks noGrp="1"/>
          </p:cNvGraphicFramePr>
          <p:nvPr>
            <p:ph idx="1"/>
            <p:extLst>
              <p:ext uri="{D42A27DB-BD31-4B8C-83A1-F6EECF244321}">
                <p14:modId xmlns:p14="http://schemas.microsoft.com/office/powerpoint/2010/main" val="1783536483"/>
              </p:ext>
            </p:extLst>
          </p:nvPr>
        </p:nvGraphicFramePr>
        <p:xfrm>
          <a:off x="2748385" y="877346"/>
          <a:ext cx="6522937" cy="4817745"/>
        </p:xfrm>
        <a:graphic>
          <a:graphicData uri="http://schemas.openxmlformats.org/drawingml/2006/table">
            <a:tbl>
              <a:tblPr firstRow="1" bandRow="1">
                <a:tableStyleId>{5C22544A-7EE6-4342-B048-85BDC9FD1C3A}</a:tableStyleId>
              </a:tblPr>
              <a:tblGrid>
                <a:gridCol w="2133600">
                  <a:extLst>
                    <a:ext uri="{9D8B030D-6E8A-4147-A177-3AD203B41FA5}">
                      <a16:colId xmlns:a16="http://schemas.microsoft.com/office/drawing/2014/main" val="1175431430"/>
                    </a:ext>
                  </a:extLst>
                </a:gridCol>
                <a:gridCol w="2059691">
                  <a:extLst>
                    <a:ext uri="{9D8B030D-6E8A-4147-A177-3AD203B41FA5}">
                      <a16:colId xmlns:a16="http://schemas.microsoft.com/office/drawing/2014/main" val="926155913"/>
                    </a:ext>
                  </a:extLst>
                </a:gridCol>
                <a:gridCol w="2329646">
                  <a:extLst>
                    <a:ext uri="{9D8B030D-6E8A-4147-A177-3AD203B41FA5}">
                      <a16:colId xmlns:a16="http://schemas.microsoft.com/office/drawing/2014/main" val="3807559985"/>
                    </a:ext>
                  </a:extLst>
                </a:gridCol>
              </a:tblGrid>
              <a:tr h="367665">
                <a:tc>
                  <a:txBody>
                    <a:bodyPr/>
                    <a:lstStyle/>
                    <a:p>
                      <a:r>
                        <a:rPr lang="en-US" dirty="0"/>
                        <a:t>E-UTRA BS TS</a:t>
                      </a:r>
                    </a:p>
                  </a:txBody>
                  <a:tcPr/>
                </a:tc>
                <a:tc>
                  <a:txBody>
                    <a:bodyPr/>
                    <a:lstStyle/>
                    <a:p>
                      <a:r>
                        <a:rPr lang="en-US" dirty="0">
                          <a:solidFill>
                            <a:schemeClr val="bg1"/>
                          </a:solidFill>
                        </a:rPr>
                        <a:t>Updates Required</a:t>
                      </a:r>
                    </a:p>
                  </a:txBody>
                  <a:tcPr/>
                </a:tc>
                <a:tc>
                  <a:txBody>
                    <a:bodyPr/>
                    <a:lstStyle/>
                    <a:p>
                      <a:r>
                        <a:rPr lang="en-US" dirty="0"/>
                        <a:t>Company</a:t>
                      </a:r>
                    </a:p>
                  </a:txBody>
                  <a:tcPr/>
                </a:tc>
                <a:extLst>
                  <a:ext uri="{0D108BD9-81ED-4DB2-BD59-A6C34878D82A}">
                    <a16:rowId xmlns:a16="http://schemas.microsoft.com/office/drawing/2014/main" val="1648522580"/>
                  </a:ext>
                </a:extLst>
              </a:tr>
              <a:tr h="370840">
                <a:tc>
                  <a:txBody>
                    <a:bodyPr/>
                    <a:lstStyle/>
                    <a:p>
                      <a:pPr algn="ctr"/>
                      <a:r>
                        <a:rPr lang="en-US" dirty="0"/>
                        <a:t>36.104</a:t>
                      </a:r>
                    </a:p>
                  </a:txBody>
                  <a:tcPr/>
                </a:tc>
                <a:tc>
                  <a:txBody>
                    <a:bodyPr/>
                    <a:lstStyle/>
                    <a:p>
                      <a:pPr algn="ctr"/>
                      <a:r>
                        <a:rPr lang="en-US" dirty="0">
                          <a:solidFill>
                            <a:schemeClr val="tx1"/>
                          </a:solidFill>
                        </a:rPr>
                        <a:t>Yes</a:t>
                      </a:r>
                    </a:p>
                  </a:txBody>
                  <a:tcPr/>
                </a:tc>
                <a:tc>
                  <a:txBody>
                    <a:bodyPr/>
                    <a:lstStyle/>
                    <a:p>
                      <a:pPr algn="ctr"/>
                      <a:r>
                        <a:rPr lang="en-US" dirty="0">
                          <a:solidFill>
                            <a:schemeClr val="tx1"/>
                          </a:solidFill>
                        </a:rPr>
                        <a:t>Nokia</a:t>
                      </a:r>
                      <a:endParaRPr lang="en-US" strike="sngStrike" dirty="0">
                        <a:solidFill>
                          <a:schemeClr val="tx1"/>
                        </a:solidFill>
                      </a:endParaRPr>
                    </a:p>
                  </a:txBody>
                  <a:tcPr/>
                </a:tc>
                <a:extLst>
                  <a:ext uri="{0D108BD9-81ED-4DB2-BD59-A6C34878D82A}">
                    <a16:rowId xmlns:a16="http://schemas.microsoft.com/office/drawing/2014/main" val="4251445206"/>
                  </a:ext>
                </a:extLst>
              </a:tr>
              <a:tr h="370840">
                <a:tc>
                  <a:txBody>
                    <a:bodyPr/>
                    <a:lstStyle/>
                    <a:p>
                      <a:pPr algn="ctr"/>
                      <a:r>
                        <a:rPr lang="en-US" dirty="0"/>
                        <a:t>37.104</a:t>
                      </a:r>
                    </a:p>
                  </a:txBody>
                  <a:tcPr/>
                </a:tc>
                <a:tc>
                  <a:txBody>
                    <a:bodyPr/>
                    <a:lstStyle/>
                    <a:p>
                      <a:pPr algn="ctr"/>
                      <a:r>
                        <a:rPr lang="en-US" dirty="0">
                          <a:solidFill>
                            <a:schemeClr val="tx1"/>
                          </a:solidFill>
                        </a:rPr>
                        <a:t>Yes</a:t>
                      </a:r>
                    </a:p>
                  </a:txBody>
                  <a:tcPr/>
                </a:tc>
                <a:tc>
                  <a:txBody>
                    <a:bodyPr/>
                    <a:lstStyle/>
                    <a:p>
                      <a:pPr algn="ctr"/>
                      <a:r>
                        <a:rPr lang="en-US" dirty="0">
                          <a:solidFill>
                            <a:schemeClr val="tx1"/>
                          </a:solidFill>
                        </a:rPr>
                        <a:t>Nokia</a:t>
                      </a:r>
                      <a:endParaRPr lang="en-US" strike="sngStrike" dirty="0">
                        <a:solidFill>
                          <a:schemeClr val="tx1"/>
                        </a:solidFill>
                      </a:endParaRPr>
                    </a:p>
                  </a:txBody>
                  <a:tcPr/>
                </a:tc>
                <a:extLst>
                  <a:ext uri="{0D108BD9-81ED-4DB2-BD59-A6C34878D82A}">
                    <a16:rowId xmlns:a16="http://schemas.microsoft.com/office/drawing/2014/main" val="2303105347"/>
                  </a:ext>
                </a:extLst>
              </a:tr>
              <a:tr h="370840">
                <a:tc>
                  <a:txBody>
                    <a:bodyPr/>
                    <a:lstStyle/>
                    <a:p>
                      <a:pPr algn="ctr"/>
                      <a:r>
                        <a:rPr lang="en-US" dirty="0"/>
                        <a:t>36.141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Yes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Nokia</a:t>
                      </a:r>
                      <a:endParaRPr kumimoji="0" lang="en-US" sz="1800" b="0" i="0" u="none" strike="sngStrike" kern="1200" cap="none" spc="0" normalizeH="0" baseline="0" noProof="0" dirty="0">
                        <a:ln>
                          <a:noFill/>
                        </a:ln>
                        <a:solidFill>
                          <a:schemeClr val="tx1"/>
                        </a:solidFill>
                        <a:effectLst/>
                        <a:uLnTx/>
                        <a:uFillTx/>
                        <a:latin typeface="Calibri" panose="020F0502020204030204"/>
                        <a:ea typeface="+mn-ea"/>
                        <a:cs typeface="+mn-cs"/>
                      </a:endParaRPr>
                    </a:p>
                  </a:txBody>
                  <a:tcPr/>
                </a:tc>
                <a:extLst>
                  <a:ext uri="{0D108BD9-81ED-4DB2-BD59-A6C34878D82A}">
                    <a16:rowId xmlns:a16="http://schemas.microsoft.com/office/drawing/2014/main" val="2450572446"/>
                  </a:ext>
                </a:extLst>
              </a:tr>
              <a:tr h="370840">
                <a:tc>
                  <a:txBody>
                    <a:bodyPr/>
                    <a:lstStyle/>
                    <a:p>
                      <a:pPr algn="ctr"/>
                      <a:r>
                        <a:rPr lang="en-US" strike="noStrike" dirty="0"/>
                        <a:t>36.113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mn-lt"/>
                          <a:ea typeface="+mn-ea"/>
                          <a:cs typeface="+mn-cs"/>
                        </a:rPr>
                        <a:t>No</a:t>
                      </a:r>
                      <a:endPar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N/A</a:t>
                      </a:r>
                      <a:endParaRPr kumimoji="0" lang="en-US" sz="1800" b="0" i="0" u="none" strike="sngStrike" kern="1200" cap="none" spc="0" normalizeH="0" baseline="0" noProof="0" dirty="0">
                        <a:ln>
                          <a:noFill/>
                        </a:ln>
                        <a:solidFill>
                          <a:schemeClr val="tx1"/>
                        </a:solidFill>
                        <a:effectLst/>
                        <a:uLnTx/>
                        <a:uFillTx/>
                        <a:latin typeface="Calibri" panose="020F0502020204030204"/>
                        <a:ea typeface="+mn-ea"/>
                        <a:cs typeface="+mn-cs"/>
                      </a:endParaRPr>
                    </a:p>
                  </a:txBody>
                  <a:tcPr/>
                </a:tc>
                <a:extLst>
                  <a:ext uri="{0D108BD9-81ED-4DB2-BD59-A6C34878D82A}">
                    <a16:rowId xmlns:a16="http://schemas.microsoft.com/office/drawing/2014/main" val="3165189809"/>
                  </a:ext>
                </a:extLst>
              </a:tr>
              <a:tr h="370840">
                <a:tc>
                  <a:txBody>
                    <a:bodyPr/>
                    <a:lstStyle/>
                    <a:p>
                      <a:pPr algn="ctr"/>
                      <a:r>
                        <a:rPr lang="en-US" dirty="0"/>
                        <a:t>37.113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No</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mn-lt"/>
                          <a:ea typeface="+mn-ea"/>
                          <a:cs typeface="+mn-cs"/>
                        </a:rPr>
                        <a:t>N/A</a:t>
                      </a:r>
                      <a:endParaRPr kumimoji="0" lang="en-US" sz="1800" b="0" i="0" u="none" strike="sngStrike" kern="1200" cap="none" spc="0" normalizeH="0" baseline="0" noProof="0" dirty="0">
                        <a:ln>
                          <a:noFill/>
                        </a:ln>
                        <a:solidFill>
                          <a:schemeClr val="tx1"/>
                        </a:solidFill>
                        <a:effectLst/>
                        <a:uLnTx/>
                        <a:uFillTx/>
                        <a:latin typeface="+mn-lt"/>
                        <a:ea typeface="+mn-ea"/>
                        <a:cs typeface="+mn-cs"/>
                      </a:endParaRPr>
                    </a:p>
                  </a:txBody>
                  <a:tcPr/>
                </a:tc>
                <a:extLst>
                  <a:ext uri="{0D108BD9-81ED-4DB2-BD59-A6C34878D82A}">
                    <a16:rowId xmlns:a16="http://schemas.microsoft.com/office/drawing/2014/main" val="1264852207"/>
                  </a:ext>
                </a:extLst>
              </a:tr>
              <a:tr h="370840">
                <a:tc>
                  <a:txBody>
                    <a:bodyPr/>
                    <a:lstStyle/>
                    <a:p>
                      <a:pPr algn="ctr"/>
                      <a:r>
                        <a:rPr lang="en-US" dirty="0">
                          <a:solidFill>
                            <a:schemeClr val="tx1"/>
                          </a:solidFill>
                        </a:rPr>
                        <a:t>37.105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Yes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Ligado Networks</a:t>
                      </a:r>
                      <a:endParaRPr kumimoji="0" lang="en-US" sz="1800" b="0" i="0" u="none" strike="sngStrike" kern="1200" cap="none" spc="0" normalizeH="0" baseline="0" noProof="0" dirty="0">
                        <a:ln>
                          <a:noFill/>
                        </a:ln>
                        <a:solidFill>
                          <a:schemeClr val="tx1"/>
                        </a:solidFill>
                        <a:effectLst/>
                        <a:uLnTx/>
                        <a:uFillTx/>
                        <a:latin typeface="Calibri" panose="020F0502020204030204"/>
                        <a:ea typeface="+mn-ea"/>
                        <a:cs typeface="+mn-cs"/>
                      </a:endParaRPr>
                    </a:p>
                  </a:txBody>
                  <a:tcPr/>
                </a:tc>
                <a:extLst>
                  <a:ext uri="{0D108BD9-81ED-4DB2-BD59-A6C34878D82A}">
                    <a16:rowId xmlns:a16="http://schemas.microsoft.com/office/drawing/2014/main" val="2317191499"/>
                  </a:ext>
                </a:extLst>
              </a:tr>
              <a:tr h="370840">
                <a:tc>
                  <a:txBody>
                    <a:bodyPr/>
                    <a:lstStyle/>
                    <a:p>
                      <a:pPr algn="ctr"/>
                      <a:r>
                        <a:rPr lang="en-US" dirty="0">
                          <a:solidFill>
                            <a:schemeClr val="tx1"/>
                          </a:solidFill>
                        </a:rPr>
                        <a:t>37.141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Yes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Nokia</a:t>
                      </a:r>
                      <a:endParaRPr kumimoji="0" lang="en-US" sz="1800" b="0" i="0" u="none" strike="sngStrike" kern="1200" cap="none" spc="0" normalizeH="0" baseline="0" noProof="0" dirty="0">
                        <a:ln>
                          <a:noFill/>
                        </a:ln>
                        <a:solidFill>
                          <a:schemeClr val="tx1"/>
                        </a:solidFill>
                        <a:effectLst/>
                        <a:uLnTx/>
                        <a:uFillTx/>
                        <a:latin typeface="Calibri" panose="020F0502020204030204"/>
                        <a:ea typeface="+mn-ea"/>
                        <a:cs typeface="+mn-cs"/>
                      </a:endParaRPr>
                    </a:p>
                  </a:txBody>
                  <a:tcPr/>
                </a:tc>
                <a:extLst>
                  <a:ext uri="{0D108BD9-81ED-4DB2-BD59-A6C34878D82A}">
                    <a16:rowId xmlns:a16="http://schemas.microsoft.com/office/drawing/2014/main" val="3578967125"/>
                  </a:ext>
                </a:extLst>
              </a:tr>
              <a:tr h="370840">
                <a:tc>
                  <a:txBody>
                    <a:bodyPr/>
                    <a:lstStyle/>
                    <a:p>
                      <a:pPr algn="ctr"/>
                      <a:r>
                        <a:rPr lang="en-US" dirty="0">
                          <a:solidFill>
                            <a:schemeClr val="tx1"/>
                          </a:solidFill>
                        </a:rPr>
                        <a:t>37.145-1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Yes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Ligado Networks</a:t>
                      </a:r>
                      <a:endParaRPr kumimoji="0" lang="en-US" sz="1800" b="0" i="0" u="none" strike="sngStrike" kern="1200" cap="none" spc="0" normalizeH="0" baseline="0" noProof="0" dirty="0">
                        <a:ln>
                          <a:noFill/>
                        </a:ln>
                        <a:solidFill>
                          <a:schemeClr val="tx1"/>
                        </a:solidFill>
                        <a:effectLst/>
                        <a:uLnTx/>
                        <a:uFillTx/>
                        <a:latin typeface="Calibri" panose="020F0502020204030204"/>
                        <a:ea typeface="+mn-ea"/>
                        <a:cs typeface="+mn-cs"/>
                      </a:endParaRPr>
                    </a:p>
                  </a:txBody>
                  <a:tcPr/>
                </a:tc>
                <a:extLst>
                  <a:ext uri="{0D108BD9-81ED-4DB2-BD59-A6C34878D82A}">
                    <a16:rowId xmlns:a16="http://schemas.microsoft.com/office/drawing/2014/main" val="4051897887"/>
                  </a:ext>
                </a:extLst>
              </a:tr>
              <a:tr h="370840">
                <a:tc>
                  <a:txBody>
                    <a:bodyPr/>
                    <a:lstStyle/>
                    <a:p>
                      <a:pPr algn="ctr"/>
                      <a:r>
                        <a:rPr lang="en-US" dirty="0">
                          <a:solidFill>
                            <a:schemeClr val="tx1"/>
                          </a:solidFill>
                        </a:rPr>
                        <a:t>37.145-2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Yes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mn-lt"/>
                          <a:ea typeface="+mn-ea"/>
                          <a:cs typeface="+mn-cs"/>
                        </a:rPr>
                        <a:t>Ligado Networks</a:t>
                      </a:r>
                      <a:endParaRPr kumimoji="0" lang="en-US" sz="1800" b="0" i="0" u="none" strike="sngStrike" kern="1200" cap="none" spc="0" normalizeH="0" baseline="0" noProof="0" dirty="0">
                        <a:ln>
                          <a:noFill/>
                        </a:ln>
                        <a:solidFill>
                          <a:schemeClr val="tx1"/>
                        </a:solidFill>
                        <a:effectLst/>
                        <a:uLnTx/>
                        <a:uFillTx/>
                        <a:latin typeface="Calibri" panose="020F0502020204030204"/>
                        <a:ea typeface="+mn-ea"/>
                        <a:cs typeface="+mn-cs"/>
                      </a:endParaRPr>
                    </a:p>
                  </a:txBody>
                  <a:tcPr/>
                </a:tc>
                <a:extLst>
                  <a:ext uri="{0D108BD9-81ED-4DB2-BD59-A6C34878D82A}">
                    <a16:rowId xmlns:a16="http://schemas.microsoft.com/office/drawing/2014/main" val="2049909698"/>
                  </a:ext>
                </a:extLst>
              </a:tr>
              <a:tr h="370840">
                <a:tc>
                  <a:txBody>
                    <a:bodyPr/>
                    <a:lstStyle/>
                    <a:p>
                      <a:pPr algn="ctr"/>
                      <a:r>
                        <a:rPr lang="en-US" dirty="0">
                          <a:solidFill>
                            <a:schemeClr val="tx1"/>
                          </a:solidFill>
                        </a:rPr>
                        <a:t>38.104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Yes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Nokia</a:t>
                      </a:r>
                      <a:endParaRPr kumimoji="0" lang="en-US" sz="1800" b="0" i="0" u="none" strike="sngStrike" kern="1200" cap="none" spc="0" normalizeH="0" baseline="0" noProof="0" dirty="0">
                        <a:ln>
                          <a:noFill/>
                        </a:ln>
                        <a:solidFill>
                          <a:schemeClr val="tx1"/>
                        </a:solidFill>
                        <a:effectLst/>
                        <a:uLnTx/>
                        <a:uFillTx/>
                        <a:latin typeface="Calibri" panose="020F0502020204030204"/>
                        <a:ea typeface="+mn-ea"/>
                        <a:cs typeface="+mn-cs"/>
                      </a:endParaRPr>
                    </a:p>
                  </a:txBody>
                  <a:tcPr/>
                </a:tc>
                <a:extLst>
                  <a:ext uri="{0D108BD9-81ED-4DB2-BD59-A6C34878D82A}">
                    <a16:rowId xmlns:a16="http://schemas.microsoft.com/office/drawing/2014/main" val="49682175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38.141-1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Yes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mn-lt"/>
                          <a:ea typeface="+mn-ea"/>
                          <a:cs typeface="+mn-cs"/>
                        </a:rPr>
                        <a:t>Ligado Networks</a:t>
                      </a:r>
                    </a:p>
                  </a:txBody>
                  <a:tcPr/>
                </a:tc>
                <a:extLst>
                  <a:ext uri="{0D108BD9-81ED-4DB2-BD59-A6C34878D82A}">
                    <a16:rowId xmlns:a16="http://schemas.microsoft.com/office/drawing/2014/main" val="2188959390"/>
                  </a:ext>
                </a:extLst>
              </a:tr>
              <a:tr h="370840">
                <a:tc>
                  <a:txBody>
                    <a:bodyPr/>
                    <a:lstStyle/>
                    <a:p>
                      <a:pPr algn="ctr"/>
                      <a:r>
                        <a:rPr lang="en-US" dirty="0">
                          <a:solidFill>
                            <a:schemeClr val="tx1"/>
                          </a:solidFill>
                        </a:rPr>
                        <a:t>38.141-2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Calibri" panose="020F0502020204030204"/>
                          <a:ea typeface="+mn-ea"/>
                          <a:cs typeface="+mn-cs"/>
                        </a:rPr>
                        <a:t>Yes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mn-lt"/>
                          <a:ea typeface="+mn-ea"/>
                          <a:cs typeface="+mn-cs"/>
                        </a:rPr>
                        <a:t>Ligado Networks</a:t>
                      </a:r>
                      <a:endParaRPr kumimoji="0" lang="en-US" sz="1800" b="0" i="0" u="none" strike="sngStrike" kern="1200" cap="none" spc="0" normalizeH="0" baseline="0" noProof="0" dirty="0">
                        <a:ln>
                          <a:noFill/>
                        </a:ln>
                        <a:solidFill>
                          <a:schemeClr val="tx1"/>
                        </a:solidFill>
                        <a:effectLst/>
                        <a:uLnTx/>
                        <a:uFillTx/>
                        <a:latin typeface="+mn-lt"/>
                        <a:ea typeface="+mn-ea"/>
                        <a:cs typeface="+mn-cs"/>
                      </a:endParaRPr>
                    </a:p>
                  </a:txBody>
                  <a:tcPr/>
                </a:tc>
                <a:extLst>
                  <a:ext uri="{0D108BD9-81ED-4DB2-BD59-A6C34878D82A}">
                    <a16:rowId xmlns:a16="http://schemas.microsoft.com/office/drawing/2014/main" val="2786321121"/>
                  </a:ext>
                </a:extLst>
              </a:tr>
            </a:tbl>
          </a:graphicData>
        </a:graphic>
      </p:graphicFrame>
      <p:sp>
        <p:nvSpPr>
          <p:cNvPr id="7" name="Content Placeholder 2">
            <a:extLst>
              <a:ext uri="{FF2B5EF4-FFF2-40B4-BE49-F238E27FC236}">
                <a16:creationId xmlns:a16="http://schemas.microsoft.com/office/drawing/2014/main" id="{2CE97DD7-65DB-B345-843D-52C4A7F56ABD}"/>
              </a:ext>
            </a:extLst>
          </p:cNvPr>
          <p:cNvSpPr txBox="1">
            <a:spLocks/>
          </p:cNvSpPr>
          <p:nvPr/>
        </p:nvSpPr>
        <p:spPr>
          <a:xfrm>
            <a:off x="661987" y="6006230"/>
            <a:ext cx="10515601" cy="69619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t>The CRs will encompass modifications related to </a:t>
            </a:r>
            <a:r>
              <a:rPr lang="en-GB" sz="2400" dirty="0" err="1"/>
              <a:t>i</a:t>
            </a:r>
            <a:r>
              <a:rPr lang="en-GB" sz="2400" dirty="0"/>
              <a:t>) Band 24 regulatory updates as well as ii) those related to WI related to the Introduction of NR band n24</a:t>
            </a:r>
            <a:endParaRPr lang="en-US" sz="2400" dirty="0"/>
          </a:p>
          <a:p>
            <a:pPr lvl="1"/>
            <a:endParaRPr lang="en-US" dirty="0"/>
          </a:p>
          <a:p>
            <a:pPr lvl="1"/>
            <a:endParaRPr lang="en-US" dirty="0"/>
          </a:p>
          <a:p>
            <a:endParaRPr lang="en-US" dirty="0"/>
          </a:p>
        </p:txBody>
      </p:sp>
    </p:spTree>
    <p:extLst>
      <p:ext uri="{BB962C8B-B14F-4D97-AF65-F5344CB8AC3E}">
        <p14:creationId xmlns:p14="http://schemas.microsoft.com/office/powerpoint/2010/main" val="40013246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93A8D2-30FB-4D61-8797-D3CF75E534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36150C8-C648-4883-BA8F-D52A2E86D216}">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5CA71B8-2864-4770-834C-241811B799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3003</TotalTime>
  <Words>259</Words>
  <Application>Microsoft Macintosh PowerPoint</Application>
  <PresentationFormat>Widescreen</PresentationFormat>
  <Paragraphs>49</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WF on CR work split </vt:lpstr>
      <vt:lpstr>Background and Round 1 Agreement(s)</vt:lpstr>
      <vt:lpstr>CR Work Split Related to Update of E-UTRA BS Specifications for future meeting(s) for Band 24 and n24</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CR work split</dc:title>
  <dc:subject/>
  <dc:creator>Ligado Networks</dc:creator>
  <cp:keywords/>
  <dc:description/>
  <cp:lastModifiedBy>Ojas Choksi</cp:lastModifiedBy>
  <cp:revision>45</cp:revision>
  <dcterms:created xsi:type="dcterms:W3CDTF">2020-08-21T02:13:39Z</dcterms:created>
  <dcterms:modified xsi:type="dcterms:W3CDTF">2020-08-26T17:30:50Z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0x010100121FAAE6814C364684C4BC789BD59661</vt:lpwstr>
  </property>
</Properties>
</file>