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9"/>
  </p:notesMasterIdLst>
  <p:sldIdLst>
    <p:sldId id="280" r:id="rId5"/>
    <p:sldId id="291" r:id="rId6"/>
    <p:sldId id="283" r:id="rId7"/>
    <p:sldId id="292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Zander, Olof" initials="ZO" lastIdx="1" clrIdx="0">
    <p:extLst>
      <p:ext uri="{19B8F6BF-5375-455C-9EA6-DF929625EA0E}">
        <p15:presenceInfo xmlns:p15="http://schemas.microsoft.com/office/powerpoint/2012/main" userId="S::Olof.Zander@sony.com::39f36065-f719-4b8c-a292-59698f52d5a4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DAEEF3"/>
    <a:srgbClr val="DAEE7B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508FF58-D597-4FEC-973A-FFE153704A20}" v="1" dt="2020-08-26T22:22:36.48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765" autoAdjust="0"/>
    <p:restoredTop sz="90157" autoAdjust="0"/>
  </p:normalViewPr>
  <p:slideViewPr>
    <p:cSldViewPr snapToGrid="0">
      <p:cViewPr varScale="1">
        <p:scale>
          <a:sx n="67" d="100"/>
          <a:sy n="67" d="100"/>
        </p:scale>
        <p:origin x="652" y="4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microsoft.com/office/2016/11/relationships/changesInfo" Target="changesInfos/changesInfo1.xml"/><Relationship Id="rId10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umant Iyer" userId="913335bb-3b58-4b6e-abaa-4eed84b2043c" providerId="ADAL" clId="{C508FF58-D597-4FEC-973A-FFE153704A20}"/>
    <pc:docChg chg="custSel delSld modSld">
      <pc:chgData name="Sumant Iyer" userId="913335bb-3b58-4b6e-abaa-4eed84b2043c" providerId="ADAL" clId="{C508FF58-D597-4FEC-973A-FFE153704A20}" dt="2020-08-26T22:22:36.481" v="6" actId="207"/>
      <pc:docMkLst>
        <pc:docMk/>
      </pc:docMkLst>
      <pc:sldChg chg="delSp modSp mod">
        <pc:chgData name="Sumant Iyer" userId="913335bb-3b58-4b6e-abaa-4eed84b2043c" providerId="ADAL" clId="{C508FF58-D597-4FEC-973A-FFE153704A20}" dt="2020-08-26T22:22:36.481" v="6" actId="207"/>
        <pc:sldMkLst>
          <pc:docMk/>
          <pc:sldMk cId="3833776562" sldId="292"/>
        </pc:sldMkLst>
        <pc:spChg chg="mod">
          <ac:chgData name="Sumant Iyer" userId="913335bb-3b58-4b6e-abaa-4eed84b2043c" providerId="ADAL" clId="{C508FF58-D597-4FEC-973A-FFE153704A20}" dt="2020-08-26T22:22:36.481" v="6" actId="207"/>
          <ac:spMkLst>
            <pc:docMk/>
            <pc:sldMk cId="3833776562" sldId="292"/>
            <ac:spMk id="3" creationId="{FF1ACB1B-0073-4B26-BEB8-E529B5482AE5}"/>
          </ac:spMkLst>
        </pc:spChg>
        <pc:spChg chg="del">
          <ac:chgData name="Sumant Iyer" userId="913335bb-3b58-4b6e-abaa-4eed84b2043c" providerId="ADAL" clId="{C508FF58-D597-4FEC-973A-FFE153704A20}" dt="2020-08-26T22:22:30.364" v="5" actId="478"/>
          <ac:spMkLst>
            <pc:docMk/>
            <pc:sldMk cId="3833776562" sldId="292"/>
            <ac:spMk id="5" creationId="{BDE68E72-67A3-4AC2-81DB-372DFE2BB360}"/>
          </ac:spMkLst>
        </pc:spChg>
      </pc:sldChg>
      <pc:sldChg chg="del">
        <pc:chgData name="Sumant Iyer" userId="913335bb-3b58-4b6e-abaa-4eed84b2043c" providerId="ADAL" clId="{C508FF58-D597-4FEC-973A-FFE153704A20}" dt="2020-08-26T22:22:15.632" v="0" actId="2696"/>
        <pc:sldMkLst>
          <pc:docMk/>
          <pc:sldMk cId="493626062" sldId="293"/>
        </pc:sldMkLst>
      </pc:sldChg>
    </pc:docChg>
  </pc:docChgLst>
  <pc:docChgLst>
    <pc:chgData name="Sumant Iyer" userId="913335bb-3b58-4b6e-abaa-4eed84b2043c" providerId="ADAL" clId="{7766E0FE-2947-44CA-9618-EF857580986E}"/>
    <pc:docChg chg="modSld">
      <pc:chgData name="Sumant Iyer" userId="913335bb-3b58-4b6e-abaa-4eed84b2043c" providerId="ADAL" clId="{7766E0FE-2947-44CA-9618-EF857580986E}" dt="2020-08-26T23:53:47.655" v="6" actId="20577"/>
      <pc:docMkLst>
        <pc:docMk/>
      </pc:docMkLst>
      <pc:sldChg chg="modSp mod">
        <pc:chgData name="Sumant Iyer" userId="913335bb-3b58-4b6e-abaa-4eed84b2043c" providerId="ADAL" clId="{7766E0FE-2947-44CA-9618-EF857580986E}" dt="2020-08-26T23:53:47.655" v="6" actId="20577"/>
        <pc:sldMkLst>
          <pc:docMk/>
          <pc:sldMk cId="2072106534" sldId="280"/>
        </pc:sldMkLst>
        <pc:spChg chg="mod">
          <ac:chgData name="Sumant Iyer" userId="913335bb-3b58-4b6e-abaa-4eed84b2043c" providerId="ADAL" clId="{7766E0FE-2947-44CA-9618-EF857580986E}" dt="2020-08-26T23:53:47.655" v="6" actId="20577"/>
          <ac:spMkLst>
            <pc:docMk/>
            <pc:sldMk cId="2072106534" sldId="280"/>
            <ac:spMk id="5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5D01E2-2095-48A3-B9B4-79A54BB34598}" type="datetimeFigureOut">
              <a:rPr lang="en-US" smtClean="0"/>
              <a:t>8/26/2020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B52189-F625-4389-8581-FC4FE6283C0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42034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52189-F625-4389-8581-FC4FE6283C09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44240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74DF5F-7967-42E2-8FEF-35C7828E384E}" type="datetime1">
              <a:rPr lang="en-US" smtClean="0"/>
              <a:t>8/26/2020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12386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CDEB26-4FB6-411A-BA88-17BDF16451CD}" type="datetime1">
              <a:rPr lang="en-US" smtClean="0"/>
              <a:t>8/26/2020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74321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77D009-0294-45D9-B401-0AB92FED3F40}" type="datetime1">
              <a:rPr lang="en-US" smtClean="0"/>
              <a:t>8/26/2020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65976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02CD7F-CD55-4427-A811-8E63084DB7C2}" type="datetime1">
              <a:rPr lang="en-US" smtClean="0"/>
              <a:t>8/26/2020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66804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4A4B6-D4CE-4EE6-826F-7E0750C08AC8}" type="datetime1">
              <a:rPr lang="en-US" smtClean="0"/>
              <a:t>8/26/2020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38762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86EF0C-8D7F-4AC3-B4FD-AA45171EEB83}" type="datetime1">
              <a:rPr lang="en-US" smtClean="0"/>
              <a:t>8/26/2020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14206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BF0BF7-6617-4CDD-AD5E-3387B48DB2FF}" type="datetime1">
              <a:rPr lang="en-US" smtClean="0"/>
              <a:t>8/26/2020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88748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CD477D-FB1A-4083-9445-1D226CBB05FE}" type="datetime1">
              <a:rPr lang="en-US" smtClean="0"/>
              <a:t>8/26/2020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07519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EBFDEE-A74F-41B9-B3DA-FE611F37F79C}" type="datetime1">
              <a:rPr lang="en-US" smtClean="0"/>
              <a:t>8/26/2020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60384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30567-F64F-4B75-9C08-EA507EA8D28E}" type="datetime1">
              <a:rPr lang="en-US" smtClean="0"/>
              <a:t>8/26/2020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40072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40BEEC-660B-4175-BB24-E09FC9B1EDAE}" type="datetime1">
              <a:rPr lang="en-US" smtClean="0"/>
              <a:t>8/26/2020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768209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9F8899-3495-4D3A-A620-490C49D905C0}" type="datetime1">
              <a:rPr lang="en-US" smtClean="0"/>
              <a:t>8/26/2020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5D926F-61E7-4178-9856-62CA148A80C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41388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46313" y="1122363"/>
            <a:ext cx="11386457" cy="2387600"/>
          </a:xfrm>
        </p:spPr>
        <p:txBody>
          <a:bodyPr>
            <a:normAutofit/>
          </a:bodyPr>
          <a:lstStyle/>
          <a:p>
            <a:r>
              <a:rPr lang="en-US" dirty="0"/>
              <a:t>WF on UE RF requirement for 47 GHz band</a:t>
            </a:r>
            <a:endParaRPr lang="en-US" sz="4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30369" y="4800599"/>
            <a:ext cx="9144000" cy="1369945"/>
          </a:xfrm>
        </p:spPr>
        <p:txBody>
          <a:bodyPr>
            <a:normAutofit/>
          </a:bodyPr>
          <a:lstStyle/>
          <a:p>
            <a:r>
              <a:rPr lang="en-US" sz="2800" dirty="0"/>
              <a:t>Qualcomm Incorporated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5" name="テキスト ボックス 3"/>
          <p:cNvSpPr txBox="1"/>
          <p:nvPr/>
        </p:nvSpPr>
        <p:spPr>
          <a:xfrm>
            <a:off x="142042" y="230819"/>
            <a:ext cx="116907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/>
              <a:t>3GPP TSG-RAN WG4 Meeting # 96-e 								R4-2011818</a:t>
            </a:r>
            <a:endParaRPr lang="en-US" dirty="0"/>
          </a:p>
          <a:p>
            <a:r>
              <a:rPr lang="en-GB" b="1" dirty="0"/>
              <a:t>Online Meeting, Aug 2020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210653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3ACB96-5EB9-4B53-9E45-2613111945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FEB596-98D6-4046-98CD-784653D5AE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2000" y="1414065"/>
            <a:ext cx="9915525" cy="736600"/>
          </a:xfrm>
        </p:spPr>
        <p:txBody>
          <a:bodyPr>
            <a:normAutofit fontScale="77500" lnSpcReduction="20000"/>
          </a:bodyPr>
          <a:lstStyle/>
          <a:p>
            <a:r>
              <a:rPr lang="en-US" sz="3000" dirty="0"/>
              <a:t>Initial discussions in RAN4 are captured in R4-2011568</a:t>
            </a:r>
          </a:p>
          <a:p>
            <a:r>
              <a:rPr lang="en-US" sz="3000" dirty="0"/>
              <a:t>Topics covered by this WF are:</a:t>
            </a:r>
            <a:endParaRPr lang="en-US" sz="2600" dirty="0"/>
          </a:p>
          <a:p>
            <a:pPr lvl="1"/>
            <a:endParaRPr lang="en-US" sz="1800" dirty="0"/>
          </a:p>
          <a:p>
            <a:pPr marL="0" indent="0">
              <a:buNone/>
            </a:pPr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2</a:t>
            </a:fld>
            <a:endParaRPr lang="en-US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C7898334-C6D5-4ED3-9CF1-168F7953DAB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1233449"/>
              </p:ext>
            </p:extLst>
          </p:nvPr>
        </p:nvGraphicFramePr>
        <p:xfrm>
          <a:off x="1104899" y="2150665"/>
          <a:ext cx="10515599" cy="3906515"/>
        </p:xfrm>
        <a:graphic>
          <a:graphicData uri="http://schemas.openxmlformats.org/drawingml/2006/table">
            <a:tbl>
              <a:tblPr firstRow="1" firstCol="1" bandRow="1"/>
              <a:tblGrid>
                <a:gridCol w="1351710">
                  <a:extLst>
                    <a:ext uri="{9D8B030D-6E8A-4147-A177-3AD203B41FA5}">
                      <a16:colId xmlns:a16="http://schemas.microsoft.com/office/drawing/2014/main" val="557930897"/>
                    </a:ext>
                  </a:extLst>
                </a:gridCol>
                <a:gridCol w="9163889">
                  <a:extLst>
                    <a:ext uri="{9D8B030D-6E8A-4147-A177-3AD203B41FA5}">
                      <a16:colId xmlns:a16="http://schemas.microsoft.com/office/drawing/2014/main" val="4132602776"/>
                    </a:ext>
                  </a:extLst>
                </a:gridCol>
              </a:tblGrid>
              <a:tr h="165329">
                <a:tc>
                  <a:txBody>
                    <a:bodyPr/>
                    <a:lstStyle/>
                    <a:p>
                      <a:pPr marL="0" marR="0" fontAlgn="base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200" b="1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1455" marR="314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fontAlgn="base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200" b="1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Status summary 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1455" marR="314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53610"/>
                  </a:ext>
                </a:extLst>
              </a:tr>
              <a:tr h="619984">
                <a:tc>
                  <a:txBody>
                    <a:bodyPr/>
                    <a:lstStyle/>
                    <a:p>
                      <a:pPr marL="0" marR="0" fontAlgn="base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200" b="1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Sub-topic#4-1 Coex sim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1455" marR="314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fontAlgn="base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2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It looks now only one company is supporting a new coexistence simulation with the updated BS parameters. Following the majority view, is it acceptable to conclude ACLR/ACS in the previous agreement (LS to WP5D) unless further justification to update BS parameters is provided?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  <a:p>
                      <a:pPr marL="0" marR="0" fontAlgn="base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2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In other word, can we agree that ACLR is 16 dB and ACS is 22 dB for n262?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1455" marR="314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78129069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marL="0" marR="0" fontAlgn="base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050" b="1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Sub-topic#4-2 Max power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  <a:buFont typeface="Symbol" panose="05050102010706020507" pitchFamily="18" charset="2"/>
                        <a:buNone/>
                      </a:pPr>
                      <a:r>
                        <a:rPr lang="en-US" sz="105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.(EIRP EIS, spherical coverage and MBR not handled in this WF) </a:t>
                      </a:r>
                      <a:r>
                        <a:rPr lang="en-US" sz="1050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 </a:t>
                      </a:r>
                      <a:r>
                        <a:rPr lang="en-US" sz="105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MPR: Majority view is that existing MPR can be reused. One company commented it needs further study. Further analysis is encouraged for the next meeting.</a:t>
                      </a:r>
                      <a:endParaRPr lang="en-US" sz="10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24973957"/>
                  </a:ext>
                </a:extLst>
              </a:tr>
              <a:tr h="330658">
                <a:tc>
                  <a:txBody>
                    <a:bodyPr/>
                    <a:lstStyle/>
                    <a:p>
                      <a:pPr marL="0" marR="0" fontAlgn="base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200" b="1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Sub-topic#4-3 NS and A-MPR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1455" marR="314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fontAlgn="base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Tentative agreements: </a:t>
                      </a:r>
                      <a:r>
                        <a:rPr lang="en-US" sz="1200" dirty="0"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A-MPR study is not needed until specific regulatory requirement is identified.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1455" marR="314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7651132"/>
                  </a:ext>
                </a:extLst>
              </a:tr>
              <a:tr h="454655">
                <a:tc>
                  <a:txBody>
                    <a:bodyPr/>
                    <a:lstStyle/>
                    <a:p>
                      <a:pPr marL="0" marR="0" fontAlgn="base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200" b="1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Sub-topic#4-4 Other Tx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1455" marR="314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fontAlgn="base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2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Huawei proposes to study min output power for n262. To be further discussed.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  <a:p>
                      <a:pPr marL="0" marR="0" fontAlgn="base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2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No other Tx requirement has so far been found band specific to n262.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1455" marR="314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5058260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marL="0" marR="0" fontAlgn="base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200" b="1" dirty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Sub-topic#4-6 Other Rx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1455" marR="314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No objection to reuse existing IBB requirement is made. No other Rx requirement has so far been found band specific to n262.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  <a:p>
                      <a:pPr marL="0" marR="0" fontAlgn="base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Tentative agreements: </a:t>
                      </a:r>
                      <a:r>
                        <a:rPr lang="en-US" sz="1200" dirty="0"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IBB requirement is reused from n259/n260.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1455" marR="314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30485927"/>
                  </a:ext>
                </a:extLst>
              </a:tr>
              <a:tr h="454655">
                <a:tc>
                  <a:txBody>
                    <a:bodyPr/>
                    <a:lstStyle/>
                    <a:p>
                      <a:pPr marL="0" marR="0" fontAlgn="base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200" b="1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Sub-topic#4-7 BC 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1455" marR="314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fontAlgn="base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2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Many UE vendors propose that BC tolerance should be studied for n262. Further analysis is encouraged for the next meeting. 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  <a:p>
                      <a:pPr marL="0" marR="0" fontAlgn="base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2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Also See #4-2.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1455" marR="314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25692484"/>
                  </a:ext>
                </a:extLst>
              </a:tr>
              <a:tr h="454655">
                <a:tc>
                  <a:txBody>
                    <a:bodyPr/>
                    <a:lstStyle/>
                    <a:p>
                      <a:pPr marL="0" marR="0" fontAlgn="base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200" b="1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Sub-topic#4-9 CA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1455" marR="314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fontAlgn="base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2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Further checking is needed.  It is possible that UL CA is discussed later if some issues are identified. 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1455" marR="314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5029567"/>
                  </a:ext>
                </a:extLst>
              </a:tr>
              <a:tr h="330658">
                <a:tc>
                  <a:txBody>
                    <a:bodyPr/>
                    <a:lstStyle/>
                    <a:p>
                      <a:pPr marL="0" marR="0" fontAlgn="base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200" b="1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Sub-topic#4-10 UL MIMO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1455" marR="314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fontAlgn="base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2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Further checking is needed.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31455" marR="3145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2454049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02817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0D2FA9-E294-4EED-9743-0AD5D3BF41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36525"/>
            <a:ext cx="10515600" cy="1325563"/>
          </a:xfrm>
        </p:spPr>
        <p:txBody>
          <a:bodyPr/>
          <a:lstStyle/>
          <a:p>
            <a:r>
              <a:rPr lang="en-US" dirty="0"/>
              <a:t>WF - 1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1ACB1B-0073-4B26-BEB8-E529B5482A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76056" y="1276350"/>
            <a:ext cx="10515600" cy="5080000"/>
          </a:xfrm>
        </p:spPr>
        <p:txBody>
          <a:bodyPr>
            <a:normAutofit/>
          </a:bodyPr>
          <a:lstStyle/>
          <a:p>
            <a:r>
              <a:rPr lang="en-US" b="1" dirty="0"/>
              <a:t>Co-ex requirements for 47 GHz band can be extended from study results for n260</a:t>
            </a:r>
          </a:p>
          <a:p>
            <a:pPr lvl="1"/>
            <a:r>
              <a:rPr lang="en-US" dirty="0"/>
              <a:t>ACLR is 16 dB (6.5.2.3)</a:t>
            </a:r>
          </a:p>
          <a:p>
            <a:pPr lvl="1"/>
            <a:r>
              <a:rPr lang="en-US" dirty="0"/>
              <a:t>ACS and IBB interferers are +22 dB relative to wanted signal (7.5 and 7.6)</a:t>
            </a:r>
          </a:p>
          <a:p>
            <a:pPr lvl="1"/>
            <a:r>
              <a:rPr lang="en-US" dirty="0"/>
              <a:t>Co-ex emissions requirements in other bands are FFS (6.5.3.1)</a:t>
            </a:r>
          </a:p>
          <a:p>
            <a:pPr lvl="1"/>
            <a:r>
              <a:rPr lang="en-US" dirty="0"/>
              <a:t>NS definition and AMPR study shall be motivated by regulatory requirement identified in contributions</a:t>
            </a:r>
          </a:p>
          <a:p>
            <a:r>
              <a:rPr lang="en-US" b="1" dirty="0"/>
              <a:t>Companies are encouraged to bring analysis and proposals for:</a:t>
            </a:r>
          </a:p>
          <a:p>
            <a:pPr lvl="1"/>
            <a:r>
              <a:rPr lang="en-US" b="1" dirty="0"/>
              <a:t>PC3 UEs: </a:t>
            </a:r>
            <a:r>
              <a:rPr lang="en-US" b="1" dirty="0">
                <a:latin typeface="Symbol" panose="05050102010706020507" pitchFamily="18" charset="2"/>
              </a:rPr>
              <a:t>D</a:t>
            </a:r>
            <a:r>
              <a:rPr lang="en-US" b="1" dirty="0"/>
              <a:t>EIRP analysis corresponding to </a:t>
            </a:r>
            <a:r>
              <a:rPr lang="en-US" i="1" dirty="0" err="1">
                <a:effectLst/>
                <a:ea typeface="Yu Mincho" panose="02020400000000000000" pitchFamily="18" charset="-128"/>
              </a:rPr>
              <a:t>beamCorrespondenceWithoutUL-BeamSweeping</a:t>
            </a:r>
            <a:r>
              <a:rPr lang="en-US" sz="1400" dirty="0">
                <a:effectLst/>
                <a:latin typeface="Times New Roman" panose="02020603050405020304" pitchFamily="18" charset="0"/>
                <a:ea typeface="Yu Mincho" panose="02020400000000000000" pitchFamily="18" charset="-128"/>
              </a:rPr>
              <a:t> </a:t>
            </a:r>
            <a:r>
              <a:rPr lang="en-US" b="1" dirty="0"/>
              <a:t>= 0 in table 6.6.4.2-1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40CF763-63EB-4CC7-9C0E-6D3BC390C2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10269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0D2FA9-E294-4EED-9743-0AD5D3BF41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36525"/>
            <a:ext cx="10515600" cy="1325563"/>
          </a:xfrm>
        </p:spPr>
        <p:txBody>
          <a:bodyPr/>
          <a:lstStyle/>
          <a:p>
            <a:r>
              <a:rPr lang="en-US" dirty="0"/>
              <a:t>WF - 2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1ACB1B-0073-4B26-BEB8-E529B5482A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76056" y="1276350"/>
            <a:ext cx="10515600" cy="5080000"/>
          </a:xfrm>
        </p:spPr>
        <p:txBody>
          <a:bodyPr>
            <a:normAutofit/>
          </a:bodyPr>
          <a:lstStyle/>
          <a:p>
            <a:r>
              <a:rPr lang="en-US" b="1" dirty="0"/>
              <a:t>MPR values might be revisited if motivated by considerations specific to 47GHz</a:t>
            </a:r>
          </a:p>
          <a:p>
            <a:r>
              <a:rPr lang="en-US" b="1" dirty="0"/>
              <a:t>Companies are encouraged to share views on the following items:</a:t>
            </a:r>
          </a:p>
          <a:p>
            <a:pPr lvl="1"/>
            <a:r>
              <a:rPr lang="en-US" b="1" dirty="0"/>
              <a:t>min. output power requirement</a:t>
            </a:r>
          </a:p>
          <a:p>
            <a:pPr lvl="1"/>
            <a:r>
              <a:rPr lang="en-US" b="1" dirty="0"/>
              <a:t>UL CA requirements</a:t>
            </a:r>
          </a:p>
          <a:p>
            <a:pPr lvl="1"/>
            <a:r>
              <a:rPr lang="en-US" b="1" dirty="0"/>
              <a:t>UL MIMO requirements</a:t>
            </a:r>
          </a:p>
          <a:p>
            <a:pPr lvl="1"/>
            <a:r>
              <a:rPr lang="en-US" b="1" dirty="0"/>
              <a:t>Intra-band CA configurations (both uplink and downlink, such as bandwidth class, bandwidth combination sets).</a:t>
            </a:r>
          </a:p>
          <a:p>
            <a:pPr lvl="1"/>
            <a:endParaRPr lang="en-US" dirty="0"/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40CF763-63EB-4CC7-9C0E-6D3BC390C2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377656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0950D8094C35F4CA78BB754F2736DFC" ma:contentTypeVersion="13" ma:contentTypeDescription="Create a new document." ma:contentTypeScope="" ma:versionID="0bc3b893d2ca181927fb69f03c225602">
  <xsd:schema xmlns:xsd="http://www.w3.org/2001/XMLSchema" xmlns:xs="http://www.w3.org/2001/XMLSchema" xmlns:p="http://schemas.microsoft.com/office/2006/metadata/properties" xmlns:ns3="1929b448-875c-41b5-9ef9-a74e7ff7005c" xmlns:ns4="468205d2-1d1d-4d66-9ec2-8f6b59beddc6" targetNamespace="http://schemas.microsoft.com/office/2006/metadata/properties" ma:root="true" ma:fieldsID="157ec3d38ca71aff80b2e63eebb99242" ns3:_="" ns4:_="">
    <xsd:import namespace="1929b448-875c-41b5-9ef9-a74e7ff7005c"/>
    <xsd:import namespace="468205d2-1d1d-4d66-9ec2-8f6b59beddc6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Location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929b448-875c-41b5-9ef9-a74e7ff7005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68205d2-1d1d-4d66-9ec2-8f6b59beddc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143AF143-DB3C-4A3C-8BCC-391E1F7F45F5}">
  <ds:schemaRefs>
    <ds:schemaRef ds:uri="http://schemas.microsoft.com/office/2006/metadata/properties"/>
    <ds:schemaRef ds:uri="468205d2-1d1d-4d66-9ec2-8f6b59beddc6"/>
    <ds:schemaRef ds:uri="http://purl.org/dc/terms/"/>
    <ds:schemaRef ds:uri="1929b448-875c-41b5-9ef9-a74e7ff7005c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52287BD1-EA1E-4011-8CAC-411346A57D44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051DE506-3F85-4204-A0F3-B4C2B6FF23F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929b448-875c-41b5-9ef9-a74e7ff7005c"/>
    <ds:schemaRef ds:uri="468205d2-1d1d-4d66-9ec2-8f6b59beddc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3819</TotalTime>
  <Words>482</Words>
  <Application>Microsoft Office PowerPoint</Application>
  <PresentationFormat>Widescreen</PresentationFormat>
  <Paragraphs>48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Arial</vt:lpstr>
      <vt:lpstr>Calibri</vt:lpstr>
      <vt:lpstr>Calibri Light</vt:lpstr>
      <vt:lpstr>Symbol</vt:lpstr>
      <vt:lpstr>Times New Roman</vt:lpstr>
      <vt:lpstr>Office Theme</vt:lpstr>
      <vt:lpstr>WF on UE RF requirement for 47 GHz band</vt:lpstr>
      <vt:lpstr>Background</vt:lpstr>
      <vt:lpstr>WF - 1</vt:lpstr>
      <vt:lpstr>WF - 2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further clarification for wideband operation</dc:title>
  <dc:creator>sumanti@qti.qualcomm.com</dc:creator>
  <cp:keywords>Wide;band operation, CTPClassification=CTP_PUBLIC:VisualMarkings=</cp:keywords>
  <cp:lastModifiedBy>Qualcomm</cp:lastModifiedBy>
  <cp:revision>692</cp:revision>
  <dcterms:created xsi:type="dcterms:W3CDTF">2017-05-16T04:27:47Z</dcterms:created>
  <dcterms:modified xsi:type="dcterms:W3CDTF">2020-08-26T23:54:10Z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6bd48086-dee8-488e-8462-ca57077ee532</vt:lpwstr>
  </property>
  <property fmtid="{D5CDD505-2E9C-101B-9397-08002B2CF9AE}" pid="3" name="CTP_TimeStamp">
    <vt:lpwstr>2017-12-02 00:42:09Z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_NewReviewCycle">
    <vt:lpwstr/>
  </property>
  <property fmtid="{D5CDD505-2E9C-101B-9397-08002B2CF9AE}" pid="8" name="CTPClassification">
    <vt:lpwstr>CTP_PUBLIC</vt:lpwstr>
  </property>
  <property fmtid="{D5CDD505-2E9C-101B-9397-08002B2CF9AE}" pid="9" name="_2015_ms_pID_725343">
    <vt:lpwstr>(2)lIqUfW4FW4zzZrG5M1/zGyFvWddclHi1m5Z3NXis/N7w8LA2iMMJNJ/af4sKQ4cEq1E4UN7N
j6y0v9+5jnMebuLqI4pyPwMAcVHI8cLO/gf65XNt4oO9DdqfkUBVE5bzGksABB3rzr2CHv5i
N3BhQyKAcmFQoDAcfOfawZUVMh+m4KwBhBTPElTj6d3FucjDGz+C/ils9FhIkEhXW5yLsRQ1
zGJgcKyw3estrIBe25</vt:lpwstr>
  </property>
  <property fmtid="{D5CDD505-2E9C-101B-9397-08002B2CF9AE}" pid="10" name="_2015_ms_pID_7253431">
    <vt:lpwstr>AfqzLHF7sZASFO7BJ2kT7CjcLgp9TOFPX3blgoksfIfgRymhledWat
186ZysMHid8OLJb/7HAlV/g3qvRd8EJuVAJkTMFBb547fYpUlXcnFOPkOl+lAn02HRBuhFyu
E4Gi6Iqo7HA/FQcx1Lvjhn0D5qiX+kK+5NxRyR7ddjcPTOaFobqgntXTBhjG0WTAS8o=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1573437380</vt:lpwstr>
  </property>
  <property fmtid="{D5CDD505-2E9C-101B-9397-08002B2CF9AE}" pid="15" name="ContentTypeId">
    <vt:lpwstr>0x010100D0950D8094C35F4CA78BB754F2736DFC</vt:lpwstr>
  </property>
</Properties>
</file>