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61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96" d="100"/>
          <a:sy n="96" d="100"/>
        </p:scale>
        <p:origin x="42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hvodian, Bill [CTO]" userId="24ddce14-b8f7-4f54-af74-631294b67ab0" providerId="ADAL" clId="{0010071B-5951-497C-8A68-5A42365CDA88}"/>
    <pc:docChg chg="modSld">
      <pc:chgData name="Shvodian, Bill [CTO]" userId="24ddce14-b8f7-4f54-af74-631294b67ab0" providerId="ADAL" clId="{0010071B-5951-497C-8A68-5A42365CDA88}" dt="2020-08-26T17:11:31.073" v="1" actId="20577"/>
      <pc:docMkLst>
        <pc:docMk/>
      </pc:docMkLst>
      <pc:sldChg chg="modSp mod">
        <pc:chgData name="Shvodian, Bill [CTO]" userId="24ddce14-b8f7-4f54-af74-631294b67ab0" providerId="ADAL" clId="{0010071B-5951-497C-8A68-5A42365CDA88}" dt="2020-08-26T17:11:26.946" v="0" actId="20577"/>
        <pc:sldMkLst>
          <pc:docMk/>
          <pc:sldMk cId="2267994850" sldId="261"/>
        </pc:sldMkLst>
        <pc:spChg chg="mod">
          <ac:chgData name="Shvodian, Bill [CTO]" userId="24ddce14-b8f7-4f54-af74-631294b67ab0" providerId="ADAL" clId="{0010071B-5951-497C-8A68-5A42365CDA88}" dt="2020-08-26T17:11:26.946" v="0" actId="20577"/>
          <ac:spMkLst>
            <pc:docMk/>
            <pc:sldMk cId="2267994850" sldId="261"/>
            <ac:spMk id="2" creationId="{00000000-0000-0000-0000-000000000000}"/>
          </ac:spMkLst>
        </pc:spChg>
      </pc:sldChg>
      <pc:sldChg chg="modSp mod">
        <pc:chgData name="Shvodian, Bill [CTO]" userId="24ddce14-b8f7-4f54-af74-631294b67ab0" providerId="ADAL" clId="{0010071B-5951-497C-8A68-5A42365CDA88}" dt="2020-08-26T17:11:31.073" v="1" actId="20577"/>
        <pc:sldMkLst>
          <pc:docMk/>
          <pc:sldMk cId="3276625537" sldId="263"/>
        </pc:sldMkLst>
        <pc:spChg chg="mod">
          <ac:chgData name="Shvodian, Bill [CTO]" userId="24ddce14-b8f7-4f54-af74-631294b67ab0" providerId="ADAL" clId="{0010071B-5951-497C-8A68-5A42365CDA88}" dt="2020-08-26T17:11:31.073" v="1" actId="20577"/>
          <ac:spMkLst>
            <pc:docMk/>
            <pc:sldMk cId="3276625537" sldId="263"/>
            <ac:spMk id="2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4246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69724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33224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12620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52664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68934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03696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47491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66698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76131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1651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E3E6CE-0EE0-42D5-9A9C-F9E69BCA18F8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D88216-F9C7-4358-B0B4-65C44AAE7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41967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Huawei, </a:t>
            </a:r>
            <a:r>
              <a:rPr lang="en-US" altLang="zh-CN" dirty="0" err="1">
                <a:latin typeface="Arial" panose="020B0604020202020204" pitchFamily="34" charset="0"/>
                <a:cs typeface="Arial" panose="020B0604020202020204" pitchFamily="34" charset="0"/>
              </a:rPr>
              <a:t>HiSilicon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, […]</a:t>
            </a:r>
            <a:endParaRPr lang="en-US" dirty="0"/>
          </a:p>
        </p:txBody>
      </p:sp>
      <p:sp>
        <p:nvSpPr>
          <p:cNvPr id="4" name="副标题 2">
            <a:extLst>
              <a:ext uri="{FF2B5EF4-FFF2-40B4-BE49-F238E27FC236}">
                <a16:creationId xmlns:a16="http://schemas.microsoft.com/office/drawing/2014/main" xmlns="" id="{E90F7165-48C4-4B29-B290-2278E9D3EB52}"/>
              </a:ext>
            </a:extLst>
          </p:cNvPr>
          <p:cNvSpPr txBox="1">
            <a:spLocks/>
          </p:cNvSpPr>
          <p:nvPr/>
        </p:nvSpPr>
        <p:spPr>
          <a:xfrm>
            <a:off x="235132" y="140381"/>
            <a:ext cx="11617234" cy="1174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altLang="zh-CN" dirty="0">
                <a:latin typeface="Arial" panose="020B0604020202020204" pitchFamily="34" charset="0"/>
                <a:cs typeface="Arial" panose="020B0604020202020204" pitchFamily="34" charset="0"/>
              </a:rPr>
              <a:t>3GPP TSG-RAN WG4 Meeting #96-e					   R4-2011791 Electronic Meeting, 17-28 Aug., 2020</a:t>
            </a:r>
            <a:endParaRPr lang="zh-CN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4"/>
          <p:cNvSpPr>
            <a:spLocks noGrp="1" noChangeArrowheads="1"/>
          </p:cNvSpPr>
          <p:nvPr>
            <p:ph type="ctrTitle"/>
          </p:nvPr>
        </p:nvSpPr>
        <p:spPr bwMode="auto">
          <a:xfrm>
            <a:off x="331304" y="2059522"/>
            <a:ext cx="1118447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80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WF on release independence and </a:t>
            </a:r>
            <a:r>
              <a:rPr lang="en-GB" altLang="zh-CN" sz="280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signalling for 35 MHz and 45 MHz </a:t>
            </a:r>
          </a:p>
        </p:txBody>
      </p:sp>
    </p:spTree>
    <p:extLst>
      <p:ext uri="{BB962C8B-B14F-4D97-AF65-F5344CB8AC3E}">
        <p14:creationId xmlns:p14="http://schemas.microsoft.com/office/powerpoint/2010/main" val="23569040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on release independence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In 1</a:t>
            </a:r>
            <a:r>
              <a:rPr lang="en-US" altLang="zh-CN" baseline="30000" dirty="0"/>
              <a:t>st</a:t>
            </a:r>
            <a:r>
              <a:rPr lang="en-US" altLang="zh-CN" dirty="0"/>
              <a:t> round discussion 3 options was discussed,</a:t>
            </a:r>
          </a:p>
          <a:p>
            <a:endParaRPr lang="en-US" altLang="zh-CN" dirty="0"/>
          </a:p>
          <a:p>
            <a:pPr lvl="1"/>
            <a:r>
              <a:rPr lang="en-GB" altLang="zh-CN" dirty="0"/>
              <a:t>Option 1: T</a:t>
            </a:r>
            <a:r>
              <a:rPr lang="en-US" altLang="zh-CN" dirty="0"/>
              <a:t>he support of 35 MHz and 45 MHz is from Rel-17 onwards</a:t>
            </a:r>
          </a:p>
          <a:p>
            <a:pPr lvl="2">
              <a:buFont typeface="Wingdings" panose="05000000000000000000" pitchFamily="2" charset="2"/>
              <a:buChar char="ü"/>
            </a:pPr>
            <a:r>
              <a:rPr lang="en-US" altLang="zh-CN" dirty="0"/>
              <a:t> ZTE, Qualcomm, Apple, Skyworks</a:t>
            </a:r>
            <a:endParaRPr lang="zh-CN" altLang="zh-CN" dirty="0"/>
          </a:p>
          <a:p>
            <a:pPr lvl="2">
              <a:buFont typeface="Wingdings" panose="05000000000000000000" pitchFamily="2" charset="2"/>
              <a:buChar char="ü"/>
            </a:pPr>
            <a:endParaRPr lang="en-US" altLang="zh-CN" dirty="0"/>
          </a:p>
          <a:p>
            <a:pPr lvl="1"/>
            <a:r>
              <a:rPr lang="en-GB" altLang="zh-CN" dirty="0"/>
              <a:t>Option 2: </a:t>
            </a:r>
            <a:r>
              <a:rPr lang="en-US" altLang="zh-CN" dirty="0"/>
              <a:t>35 MHz and 45 MHz is optional support from Rel-15</a:t>
            </a:r>
          </a:p>
          <a:p>
            <a:pPr lvl="2">
              <a:buFont typeface="Wingdings" panose="05000000000000000000" pitchFamily="2" charset="2"/>
              <a:buChar char="ü"/>
            </a:pPr>
            <a:r>
              <a:rPr lang="en-US" altLang="zh-CN" dirty="0"/>
              <a:t> T-Mobile USA, Deutsche Telekom</a:t>
            </a:r>
            <a:endParaRPr lang="zh-CN" altLang="zh-CN" dirty="0"/>
          </a:p>
          <a:p>
            <a:pPr lvl="1"/>
            <a:r>
              <a:rPr lang="en-US" altLang="zh-CN" dirty="0"/>
              <a:t>Option 3: Release independence shall be discussed cases by case per band and bandwidths.</a:t>
            </a:r>
            <a:endParaRPr lang="zh-CN" altLang="zh-CN" dirty="0"/>
          </a:p>
          <a:p>
            <a:pPr lvl="2">
              <a:buFont typeface="Wingdings" panose="05000000000000000000" pitchFamily="2" charset="2"/>
              <a:buChar char="ü"/>
            </a:pPr>
            <a:r>
              <a:rPr lang="en-US" altLang="zh-CN" dirty="0"/>
              <a:t> Skyworks, Nokia, OPPO, Ericsson,</a:t>
            </a:r>
            <a:endParaRPr lang="zh-CN" altLang="zh-CN" dirty="0"/>
          </a:p>
          <a:p>
            <a:endParaRPr lang="en-US" altLang="zh-CN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53724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4653BD5-4404-45D3-8504-7015946276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information post Round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02792D7-8098-48B8-B030-6FA68E09EA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After the conclusion of Round 1, RAN4 became aware that a company had submitted RAN2 CRs to add 35 and 45 MHz to the RAN2 capability </a:t>
            </a:r>
            <a:r>
              <a:rPr lang="en-US" dirty="0" err="1"/>
              <a:t>signalling</a:t>
            </a:r>
            <a:r>
              <a:rPr lang="en-US" dirty="0"/>
              <a:t> as release independent to Rel-15 [4, 5]. RAN2 decided to postpone the CRs and wait for an LS from RAN4</a:t>
            </a:r>
          </a:p>
          <a:p>
            <a:r>
              <a:rPr lang="en-US" dirty="0"/>
              <a:t>RAN2 has 16 bits for channel bandwidths in the UE capability </a:t>
            </a:r>
            <a:r>
              <a:rPr lang="en-US" dirty="0" err="1"/>
              <a:t>signalling</a:t>
            </a:r>
            <a:r>
              <a:rPr lang="en-US" dirty="0"/>
              <a:t>, and currently only 11 of them are used. </a:t>
            </a:r>
          </a:p>
        </p:txBody>
      </p:sp>
    </p:spTree>
    <p:extLst>
      <p:ext uri="{BB962C8B-B14F-4D97-AF65-F5344CB8AC3E}">
        <p14:creationId xmlns:p14="http://schemas.microsoft.com/office/powerpoint/2010/main" val="29130978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WF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altLang="zh-CN" dirty="0"/>
              <a:t>To further study on the following options on release independence,</a:t>
            </a:r>
          </a:p>
          <a:p>
            <a:pPr lvl="1"/>
            <a:r>
              <a:rPr lang="en-GB" altLang="zh-CN" dirty="0"/>
              <a:t>Option 1: T</a:t>
            </a:r>
            <a:r>
              <a:rPr lang="en-US" altLang="zh-CN" dirty="0"/>
              <a:t>he support of 35 MHz and 45 MHz is from Rel-17 onwards.</a:t>
            </a:r>
          </a:p>
          <a:p>
            <a:pPr lvl="1"/>
            <a:r>
              <a:rPr lang="en-GB" altLang="zh-CN" dirty="0"/>
              <a:t>Option 2: </a:t>
            </a:r>
            <a:r>
              <a:rPr lang="en-US" altLang="zh-CN" dirty="0"/>
              <a:t>35 MHz and 45 MHz is optional support from Rel-15</a:t>
            </a:r>
            <a:r>
              <a:rPr lang="en-US" altLang="zh-CN" strike="sngStrike" dirty="0"/>
              <a:t>, if RAN2 can introduce the new bandwidth capability </a:t>
            </a:r>
            <a:r>
              <a:rPr lang="en-US" altLang="zh-CN" strike="sngStrike" dirty="0" err="1"/>
              <a:t>signalling</a:t>
            </a:r>
            <a:r>
              <a:rPr lang="en-US" altLang="zh-CN" strike="sngStrike" dirty="0"/>
              <a:t> in a way that earlier release UEs can use it</a:t>
            </a:r>
            <a:r>
              <a:rPr lang="en-US" altLang="zh-CN" dirty="0"/>
              <a:t>.</a:t>
            </a:r>
          </a:p>
          <a:p>
            <a:pPr lvl="1"/>
            <a:r>
              <a:rPr lang="en-US" altLang="zh-CN" dirty="0"/>
              <a:t>Option 3: Release independence shall be discussed cases by case per band and bandwidths.</a:t>
            </a:r>
          </a:p>
          <a:p>
            <a:pPr lvl="1"/>
            <a:endParaRPr lang="zh-CN" altLang="zh-CN" dirty="0"/>
          </a:p>
          <a:p>
            <a:r>
              <a:rPr lang="en-US" altLang="zh-CN" dirty="0"/>
              <a:t>RAN4 will send RAN2 a LS on introduction of 35 MHz and 45 MHz when,</a:t>
            </a:r>
          </a:p>
          <a:p>
            <a:pPr lvl="1"/>
            <a:r>
              <a:rPr lang="en-US" altLang="zh-CN" strike="sngStrike" dirty="0"/>
              <a:t>The decision is made on that the new introduced CBWs will be mandatory or optional support in Rel-17.</a:t>
            </a:r>
          </a:p>
          <a:p>
            <a:pPr lvl="1"/>
            <a:r>
              <a:rPr lang="en-US" altLang="zh-CN" dirty="0"/>
              <a:t> The decision is made on the options above for release independence.</a:t>
            </a:r>
          </a:p>
          <a:p>
            <a:pPr lvl="1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679948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16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[1] R4-2010502	WID revision on introduction of channel bandwidths 35MHz and 45MHzHuawei, </a:t>
            </a:r>
            <a:r>
              <a:rPr lang="en-US" sz="1600" dirty="0" err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HiSilicon</a:t>
            </a:r>
            <a:endParaRPr lang="en-US" sz="16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0" indent="0">
              <a:buNone/>
            </a:pPr>
            <a:r>
              <a:rPr lang="en-US" sz="16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[2] R4-2010265	Spectrum Utilization for 35MHz and 45MHz Channels in FR1 and their Support	Skyworks Solutions Inc.</a:t>
            </a:r>
          </a:p>
          <a:p>
            <a:pPr marL="0" indent="0">
              <a:buNone/>
            </a:pPr>
            <a:r>
              <a:rPr lang="en-US" sz="16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[3] R4-2010947	Discussion on </a:t>
            </a:r>
            <a:r>
              <a:rPr lang="en-US" sz="1600" dirty="0" err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signalling</a:t>
            </a:r>
            <a:r>
              <a:rPr lang="en-US" sz="16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for brand new channel bandwidth	ZTE Corporation</a:t>
            </a:r>
          </a:p>
          <a:p>
            <a:pPr marL="0" indent="0">
              <a:buNone/>
            </a:pPr>
            <a:r>
              <a:rPr lang="en-US" sz="16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[4] R2-2007212   CR on support of 35MHz and 45MHz channel bandwidth (R15)      ZTE Corporation, </a:t>
            </a:r>
            <a:r>
              <a:rPr lang="en-US" sz="1600" dirty="0" err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Sanechips</a:t>
            </a:r>
            <a:endParaRPr lang="en-US" sz="16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0" indent="0">
              <a:buNone/>
            </a:pPr>
            <a:r>
              <a:rPr lang="en-US" sz="16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[5] R2-2007213   CR on support of 35MHz and 45MHz channel bandwidth (R16)      ZTE Corporation, </a:t>
            </a:r>
            <a:r>
              <a:rPr lang="en-US" sz="1600" dirty="0" err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Sanechips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65008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785</TotalTime>
  <Words>314</Words>
  <Application>Microsoft Office PowerPoint</Application>
  <PresentationFormat>宽屏</PresentationFormat>
  <Paragraphs>31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 Unicode MS</vt:lpstr>
      <vt:lpstr>宋体</vt:lpstr>
      <vt:lpstr>Arial</vt:lpstr>
      <vt:lpstr>Calibri</vt:lpstr>
      <vt:lpstr>Calibri Light</vt:lpstr>
      <vt:lpstr>Wingdings</vt:lpstr>
      <vt:lpstr>Office 主题</vt:lpstr>
      <vt:lpstr>WF on release independence and signalling for 35 MHz and 45 MHz </vt:lpstr>
      <vt:lpstr>Background on release independence</vt:lpstr>
      <vt:lpstr>New information post Round 1</vt:lpstr>
      <vt:lpstr>WF</vt:lpstr>
      <vt:lpstr>References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100MHz CBW in NR-U</dc:title>
  <dc:creator>Huawei</dc:creator>
  <cp:lastModifiedBy>Huawei</cp:lastModifiedBy>
  <cp:revision>25</cp:revision>
  <dcterms:created xsi:type="dcterms:W3CDTF">2020-05-29T04:11:58Z</dcterms:created>
  <dcterms:modified xsi:type="dcterms:W3CDTF">2020-08-27T00:23:38Z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(3)sVmXaSiHYY5Bsf2H9TomUhUav+CkVUQXm1ZGbmnLl0D+jIATROkAwX4m1TW82NG3UsYMR10B
+6gOeDFqeOcUDvgWvMpWj9P+DYrAKorGV4SdwkavA+74lVIjRAkiy5ycBmqqeblVVugo6Sxr
kRy7lJEoVFYRWXREuGzkSOHHogfi58FozYpCLgSWBBfsmENSDVQqrh2exwb4tIA188lEJG6j
Ab+55OqIsVcEJVeCXH</vt:lpwstr>
  </property>
  <property fmtid="{D5CDD505-2E9C-101B-9397-08002B2CF9AE}" pid="3" name="_2015_ms_pID_7253431">
    <vt:lpwstr>ksgCoZAFb5GXo3sFGZnVdrXYNP5PrXAij+G4PQBCB6cvUxa5HoxtYM
cBIy/K1pD5f6NAR0bA+7iWpaEZSaa9CnBztCxfownl/rhWqyGP1WjX4hDlzhKR/41uQsCb/G
8K1X63Tae2cAlupYX7SlRsrKYf93H5AxR/huImGpS0niyFUuV/p5BN+p4jWlOH19ZoD9pzt+
5ES35DL6vCNN4BKOqS/+h/Kk749FMbweKPND</vt:lpwstr>
  </property>
  <property fmtid="{D5CDD505-2E9C-101B-9397-08002B2CF9AE}" pid="4" name="_2015_ms_pID_7253432">
    <vt:lpwstr>4A==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1598272297</vt:lpwstr>
  </property>
</Properties>
</file>