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7"/>
  </p:handoutMasterIdLst>
  <p:sldIdLst>
    <p:sldId id="256" r:id="rId2"/>
    <p:sldId id="257" r:id="rId3"/>
    <p:sldId id="262" r:id="rId4"/>
    <p:sldId id="263" r:id="rId5"/>
    <p:sldId id="264" r:id="rId6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6" d="100"/>
          <a:sy n="76" d="100"/>
        </p:scale>
        <p:origin x="-1776" y="-8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1" d="100"/>
          <a:sy n="51" d="100"/>
        </p:scale>
        <p:origin x="-29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AF5082-A819-4C9E-BC56-5E7609953599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9C2B3A-CB3D-4DFE-BF5A-DF35A2262D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143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A37DEA2-7A85-4A6E-9B45-EEE9A81BFC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6B188CE7-1012-4C8C-9602-FA21406D76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AE7E02D-6F63-41EB-B0DD-313C4983ED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27.8.2020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8AE2BC0-2139-47E9-B194-60DCECB63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CAEBAA7-5CB2-4ABE-BD04-52E724498A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7131838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B205663-6D52-44F9-9580-A0CC0FDD2C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B5523247-B326-4D3E-99AF-BAF0C88FE3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40FBA1B-5851-4576-A8F7-B50559F7F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27.8.2020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176BD3F-67F3-40B5-B1E4-78A2B1E8A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4C417E2-39B8-4FD7-A239-6230A2129E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055139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1F2DB778-3121-4246-A397-7FBCF22F4C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101EC45B-4531-4819-9E9E-25DC23F16A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66DD7D0-CF64-458A-BF2B-F273CC190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27.8.2020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2F5E135-2587-4685-A9C0-EB32B3082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21EB23E-4536-44D0-95B6-55045DC23E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475964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E335F64-322D-477D-8426-A38C5CBF5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E6D7B81-AE07-4738-AA50-767219082D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685800" indent="-228600">
              <a:buFont typeface="Calibri" pitchFamily="34" charset="0"/>
              <a:buChar char="-"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3F220A1-A897-4082-B399-DA3C19AE8D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27.8.2020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094B323-77D4-4E49-BCEB-817EF80D8A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4060D3D-C899-4C72-94D2-52F5B778A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37812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FA4F04D-A621-48C2-AA73-4C79E9649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45EF26B-8779-4E2C-9E36-B45028EF33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93A25CB-AC33-473C-9307-9305ACE66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27.8.2020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04B75CC-85A2-45B7-9D00-11ACC066A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DFDB41A-B06B-4577-9C6E-E4945DF0F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382221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3E41B6A-DF9C-417A-A25B-92BA5EB70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C97BE4F-1B6D-40B9-A568-F3E2B27476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034F28C3-C9DC-4C7B-BE81-9936771B23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9516A410-A785-416A-A99C-7D3EA954A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27.8.2020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D174920-06B3-4A7D-9A2E-89C7E1C129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14C05646-2A25-4E6F-B770-9508B746C9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25199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67EFAE3-BDBF-4362-A9FE-75C4539B45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B96BDA2-0101-4BE0-AE0E-DE8A25F6A0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046D38AE-866E-4F63-A541-590CC65920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E2AF195F-AA33-4121-9053-44F44853363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12BA761A-8AAB-41C5-A56C-A995B69FA0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D10F4FE8-D924-4CC9-A731-706ACB387E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27.8.2020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A1DF5EF2-9B54-41FF-8C57-46B83E24AE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9C283509-9AE8-4831-AF1C-8DD42F7D36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44747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371B6B8-10D3-4137-BF1D-FDE744C6FC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20305B51-92D1-4E34-B541-CEB826D768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27.8.2020</a:t>
            </a:fld>
            <a:endParaRPr lang="fi-FI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45748250-71B4-42CF-BC7E-5DD0F41D2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5979D0BF-0680-4CA8-BBF4-4C7494170D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04754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F1CCB5C7-7D3D-410D-9A77-4010E7E77F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27.8.2020</a:t>
            </a:fld>
            <a:endParaRPr lang="fi-FI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53E1FAF2-D134-4AEE-BCAE-D4C6B99FE1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A6FCD66C-06DB-4014-ADA0-38C5289AE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90590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AEA6801-4DAB-414B-89B2-69C549649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F1A551A-B535-4132-BFC3-67D9261BAE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582A939C-4D6D-45AA-8C8A-0946CD4A90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1236014B-99C4-4941-9F0C-A6B66586F4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27.8.2020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21D5B1EB-D2F1-4D34-AF87-77830D1AC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9F61DB4-9ACE-4465-B9AE-27E91F48E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2606506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655F2D5-A693-41B3-A6C4-9F6C77E2F1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D53FEEB5-14E3-42EC-8CB7-8BA90D3B3C7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E87461C9-C890-4DC4-8C1E-16B52C5A9B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64597D7-5F1D-4CAC-B0F2-0626FA81D7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27.8.2020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F6A65E6D-C801-486E-BE85-A83044A0FA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250EFDBA-B436-41B6-B885-3ED4205A7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983731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A18AFA36-9B8D-44A8-A408-03085BF07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C14478CF-7670-4D34-996D-E6ED89479B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1D3CA36-B032-420F-8A47-FB9C673392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E6CEB0-C926-4B5D-92A9-0986406561D2}" type="datetimeFigureOut">
              <a:rPr lang="fi-FI" smtClean="0"/>
              <a:t>27.8.2020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5E01646-DB54-47E6-AADC-98A03761F1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E3868E8-47CE-4B7B-9930-4DC43E9692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202662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FCEF96B-A12C-4447-9C6E-ED4B6551DAB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WF on UE PC2 for NR inter-band CA and SUL configurations</a:t>
            </a:r>
            <a:endParaRPr lang="fi-FI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891C96DE-8BEA-49DD-9786-F870356E159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/>
              <a:t>China </a:t>
            </a:r>
            <a:r>
              <a:rPr lang="fi-FI" dirty="0" smtClean="0"/>
              <a:t>Telecom</a:t>
            </a:r>
            <a:endParaRPr lang="fi-FI" dirty="0">
              <a:solidFill>
                <a:srgbClr val="00B05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AB58E642-62FD-42CE-A21C-2DFF2ADDF6E2}"/>
              </a:ext>
            </a:extLst>
          </p:cNvPr>
          <p:cNvSpPr txBox="1"/>
          <p:nvPr/>
        </p:nvSpPr>
        <p:spPr>
          <a:xfrm>
            <a:off x="9727474" y="287383"/>
            <a:ext cx="2360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 smtClean="0"/>
              <a:t>R4-2011789</a:t>
            </a:r>
            <a:endParaRPr lang="fi-FI" dirty="0" smtClean="0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678D6C9C-968B-4EA5-86EE-DF84C87400C6}"/>
              </a:ext>
            </a:extLst>
          </p:cNvPr>
          <p:cNvSpPr txBox="1"/>
          <p:nvPr/>
        </p:nvSpPr>
        <p:spPr>
          <a:xfrm>
            <a:off x="483325" y="335541"/>
            <a:ext cx="53287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3GPP TSG-RAN WG4 Meeting # 96-e	</a:t>
            </a:r>
            <a:endParaRPr lang="en-US" dirty="0" smtClean="0"/>
          </a:p>
          <a:p>
            <a:r>
              <a:rPr lang="en-US" dirty="0"/>
              <a:t>Electronic Meeting, 17-28 Aug., </a:t>
            </a:r>
            <a:r>
              <a:rPr lang="en-US" dirty="0" smtClean="0"/>
              <a:t>2020</a:t>
            </a:r>
          </a:p>
          <a:p>
            <a:r>
              <a:rPr lang="en-GB" altLang="zh-CN" dirty="0" smtClean="0"/>
              <a:t>Agenda</a:t>
            </a:r>
            <a:r>
              <a:rPr lang="en-GB" altLang="zh-CN" dirty="0"/>
              <a:t>: </a:t>
            </a:r>
            <a:r>
              <a:rPr lang="en-GB" altLang="zh-CN" dirty="0" smtClean="0"/>
              <a:t>10.16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60214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5B5CE10-50E2-4C0B-99F0-FCE40E6743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0726" y="177234"/>
            <a:ext cx="10515600" cy="1325563"/>
          </a:xfrm>
        </p:spPr>
        <p:txBody>
          <a:bodyPr/>
          <a:lstStyle/>
          <a:p>
            <a:r>
              <a:rPr lang="fi-FI" dirty="0" err="1"/>
              <a:t>Background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37ECCEF-A414-42C5-9B8F-719EF831D7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65545"/>
            <a:ext cx="10515600" cy="4711418"/>
          </a:xfrm>
        </p:spPr>
        <p:txBody>
          <a:bodyPr>
            <a:normAutofit fontScale="85000" lnSpcReduction="20000"/>
          </a:bodyPr>
          <a:lstStyle/>
          <a:p>
            <a:r>
              <a:rPr lang="fi-FI" dirty="0"/>
              <a:t>Contributions submitted to </a:t>
            </a:r>
            <a:r>
              <a:rPr lang="fi-FI" dirty="0" smtClean="0"/>
              <a:t>RAN4#96-e</a:t>
            </a:r>
            <a:r>
              <a:rPr lang="pl-PL" dirty="0" smtClean="0"/>
              <a:t>:</a:t>
            </a:r>
            <a:endParaRPr lang="en-US" dirty="0"/>
          </a:p>
          <a:p>
            <a:pPr lvl="1"/>
            <a:r>
              <a:rPr lang="en-US" altLang="zh-CN" dirty="0" smtClean="0"/>
              <a:t>R4-2011561, Email </a:t>
            </a:r>
            <a:r>
              <a:rPr lang="en-US" altLang="zh-CN" dirty="0"/>
              <a:t>discussion summary for [96e][128] </a:t>
            </a:r>
            <a:r>
              <a:rPr lang="en-US" altLang="zh-CN" dirty="0" smtClean="0"/>
              <a:t>NR_SAR_PC2_interB_SUL_2BUL</a:t>
            </a:r>
          </a:p>
          <a:p>
            <a:pPr lvl="1"/>
            <a:r>
              <a:rPr lang="en-US" altLang="zh-CN" dirty="0" smtClean="0"/>
              <a:t>R4-2010266, Revised </a:t>
            </a:r>
            <a:r>
              <a:rPr lang="en-US" altLang="zh-CN" dirty="0"/>
              <a:t>WID: SAR schemes for UE power class 2 (PC2) for NR inter-band Carrier Aggregation and supplemental uplink (SUL) configurations with 2 bands </a:t>
            </a:r>
            <a:r>
              <a:rPr lang="en-US" altLang="zh-CN" dirty="0" smtClean="0"/>
              <a:t>UL, China Telecom</a:t>
            </a:r>
          </a:p>
          <a:p>
            <a:pPr lvl="1"/>
            <a:r>
              <a:rPr lang="en-US" altLang="zh-CN" dirty="0" smtClean="0"/>
              <a:t>R4-2010267, New </a:t>
            </a:r>
            <a:r>
              <a:rPr lang="en-US" altLang="zh-CN" dirty="0"/>
              <a:t>basket WID: Band combination specific requirements for UE power class 2 (PC2) for NR inter-band Carrier Aggregation with 2 bands downlink and 2 bands </a:t>
            </a:r>
            <a:r>
              <a:rPr lang="en-US" altLang="zh-CN" dirty="0" smtClean="0"/>
              <a:t>uplink</a:t>
            </a:r>
            <a:r>
              <a:rPr lang="en-US" altLang="zh-CN" dirty="0"/>
              <a:t>, China </a:t>
            </a:r>
            <a:r>
              <a:rPr lang="en-US" altLang="zh-CN" dirty="0" smtClean="0"/>
              <a:t>Telecom</a:t>
            </a:r>
            <a:endParaRPr lang="en-US" altLang="zh-CN" dirty="0"/>
          </a:p>
          <a:p>
            <a:pPr lvl="1"/>
            <a:r>
              <a:rPr lang="en-US" altLang="zh-CN" dirty="0" smtClean="0"/>
              <a:t>R4-2010268, Discussion </a:t>
            </a:r>
            <a:r>
              <a:rPr lang="en-US" altLang="zh-CN" dirty="0"/>
              <a:t>on RAN procedure rules for UE power class 2 (PC2) </a:t>
            </a:r>
            <a:r>
              <a:rPr lang="en-US" altLang="zh-CN" dirty="0" smtClean="0"/>
              <a:t>WID</a:t>
            </a:r>
            <a:r>
              <a:rPr lang="en-US" altLang="zh-CN" dirty="0"/>
              <a:t>, China </a:t>
            </a:r>
            <a:r>
              <a:rPr lang="en-US" altLang="zh-CN" dirty="0" smtClean="0"/>
              <a:t>Telecom</a:t>
            </a:r>
          </a:p>
          <a:p>
            <a:pPr lvl="1"/>
            <a:r>
              <a:rPr lang="en-US" altLang="zh-CN" dirty="0" smtClean="0"/>
              <a:t>R4-2010269, Work </a:t>
            </a:r>
            <a:r>
              <a:rPr lang="en-US" altLang="zh-CN" dirty="0"/>
              <a:t>plan for SAR schemes for UE power class 2 NR inter-band CA and SUL with </a:t>
            </a:r>
            <a:r>
              <a:rPr lang="en-US" altLang="zh-CN" dirty="0" smtClean="0"/>
              <a:t>2UL</a:t>
            </a:r>
            <a:r>
              <a:rPr lang="en-US" altLang="zh-CN" dirty="0"/>
              <a:t>, China </a:t>
            </a:r>
            <a:r>
              <a:rPr lang="en-US" altLang="zh-CN" dirty="0" smtClean="0"/>
              <a:t>Telecom</a:t>
            </a:r>
          </a:p>
          <a:p>
            <a:pPr lvl="1"/>
            <a:r>
              <a:rPr lang="en-US" altLang="zh-CN" dirty="0" smtClean="0"/>
              <a:t>R4-2010270, Discussion </a:t>
            </a:r>
            <a:r>
              <a:rPr lang="en-US" altLang="zh-CN" dirty="0"/>
              <a:t>on SAR schemes for UE power class 2 NR inter-band CA with </a:t>
            </a:r>
            <a:r>
              <a:rPr lang="en-US" altLang="zh-CN" dirty="0" smtClean="0"/>
              <a:t>2UL</a:t>
            </a:r>
            <a:r>
              <a:rPr lang="en-US" altLang="zh-CN" dirty="0"/>
              <a:t>, China </a:t>
            </a:r>
            <a:r>
              <a:rPr lang="en-US" altLang="zh-CN" dirty="0" smtClean="0"/>
              <a:t>Telecom</a:t>
            </a:r>
          </a:p>
          <a:p>
            <a:pPr lvl="1"/>
            <a:r>
              <a:rPr lang="en-US" altLang="zh-CN" dirty="0" smtClean="0"/>
              <a:t>R4-2010634, Discussion </a:t>
            </a:r>
            <a:r>
              <a:rPr lang="en-US" altLang="zh-CN" dirty="0"/>
              <a:t>on PC2 inter-band NR </a:t>
            </a:r>
            <a:r>
              <a:rPr lang="en-US" altLang="zh-CN" dirty="0" smtClean="0"/>
              <a:t>CA, ZTE</a:t>
            </a:r>
          </a:p>
          <a:p>
            <a:pPr lvl="1"/>
            <a:r>
              <a:rPr lang="en-US" altLang="zh-CN" dirty="0" smtClean="0"/>
              <a:t>R4-2009796, Discussion </a:t>
            </a:r>
            <a:r>
              <a:rPr lang="en-US" altLang="zh-CN" dirty="0"/>
              <a:t>on SAR solution for </a:t>
            </a:r>
            <a:r>
              <a:rPr lang="en-US" altLang="zh-CN" dirty="0" err="1"/>
              <a:t>interband</a:t>
            </a:r>
            <a:r>
              <a:rPr lang="en-US" altLang="zh-CN" dirty="0"/>
              <a:t> PC2 2UL </a:t>
            </a:r>
            <a:r>
              <a:rPr lang="en-US" altLang="zh-CN" dirty="0" smtClean="0"/>
              <a:t>CA, CATT</a:t>
            </a:r>
          </a:p>
          <a:p>
            <a:pPr lvl="1"/>
            <a:r>
              <a:rPr lang="en-US" altLang="zh-CN" dirty="0" smtClean="0"/>
              <a:t>R4-2010546, Discussion </a:t>
            </a:r>
            <a:r>
              <a:rPr lang="en-US" altLang="zh-CN" dirty="0"/>
              <a:t>on the SUL band combination PC2 SAR </a:t>
            </a:r>
            <a:r>
              <a:rPr lang="en-US" altLang="zh-CN" dirty="0" smtClean="0"/>
              <a:t>compliance, Huawei, </a:t>
            </a:r>
            <a:r>
              <a:rPr lang="en-US" altLang="zh-CN" dirty="0" err="1" smtClean="0"/>
              <a:t>HiSilicon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R4-2010773, Discussion </a:t>
            </a:r>
            <a:r>
              <a:rPr lang="en-US" altLang="zh-CN" dirty="0"/>
              <a:t>on SUL HPUE </a:t>
            </a:r>
            <a:r>
              <a:rPr lang="en-US" altLang="zh-CN" dirty="0" smtClean="0"/>
              <a:t>SAR, OPPO</a:t>
            </a:r>
          </a:p>
          <a:p>
            <a:pPr lvl="1"/>
            <a:r>
              <a:rPr lang="en-US" altLang="zh-CN" dirty="0" smtClean="0"/>
              <a:t>R4-2009797, Discussion </a:t>
            </a:r>
            <a:r>
              <a:rPr lang="en-US" altLang="zh-CN" dirty="0"/>
              <a:t>on SAR solution for SUL </a:t>
            </a:r>
            <a:r>
              <a:rPr lang="en-US" altLang="zh-CN" dirty="0" smtClean="0"/>
              <a:t>PC2, CATT</a:t>
            </a:r>
            <a:endParaRPr lang="en-US" altLang="zh-CN" dirty="0"/>
          </a:p>
          <a:p>
            <a:pPr lvl="1"/>
            <a:endParaRPr lang="en-US" sz="2000" dirty="0" smtClean="0">
              <a:solidFill>
                <a:srgbClr val="FF0000"/>
              </a:solidFill>
            </a:endParaRPr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8250299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Options </a:t>
            </a:r>
            <a:r>
              <a:rPr lang="en-US" altLang="zh-CN" dirty="0" smtClean="0"/>
              <a:t>for SAR </a:t>
            </a:r>
            <a:r>
              <a:rPr lang="en-US" altLang="zh-CN" dirty="0"/>
              <a:t>schemes for PC2 </a:t>
            </a:r>
            <a:r>
              <a:rPr lang="en-US" altLang="zh-CN" dirty="0" smtClean="0"/>
              <a:t>NR inter-band </a:t>
            </a:r>
            <a:r>
              <a:rPr lang="en-US" altLang="zh-CN" dirty="0"/>
              <a:t>CA and SUL configurations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Duty </a:t>
            </a:r>
            <a:r>
              <a:rPr lang="en-US" altLang="zh-CN" dirty="0"/>
              <a:t>cycle based solutions</a:t>
            </a:r>
          </a:p>
          <a:p>
            <a:pPr lvl="1"/>
            <a:r>
              <a:rPr lang="en-US" altLang="zh-CN" sz="2800" dirty="0"/>
              <a:t>Option 1: Report one total UL duty cycle capability </a:t>
            </a:r>
          </a:p>
          <a:p>
            <a:pPr lvl="1"/>
            <a:r>
              <a:rPr lang="en-US" altLang="zh-CN" sz="2800" dirty="0"/>
              <a:t>Option 2: Report the duty cycle capabilities per band</a:t>
            </a:r>
          </a:p>
          <a:p>
            <a:r>
              <a:rPr lang="en-US" altLang="zh-CN" dirty="0"/>
              <a:t>UE implementation based solution, </a:t>
            </a:r>
            <a:r>
              <a:rPr lang="en-US" altLang="zh-CN" dirty="0" smtClean="0"/>
              <a:t>i.e. </a:t>
            </a:r>
            <a:r>
              <a:rPr lang="en-US" altLang="zh-CN" dirty="0"/>
              <a:t>P-MPR</a:t>
            </a:r>
          </a:p>
          <a:p>
            <a:r>
              <a:rPr lang="en-US" altLang="zh-CN" dirty="0"/>
              <a:t>Other options are not </a:t>
            </a:r>
            <a:r>
              <a:rPr lang="en-US" altLang="zh-CN" dirty="0" smtClean="0"/>
              <a:t>precluded </a:t>
            </a:r>
            <a:r>
              <a:rPr lang="en-US" altLang="zh-CN" dirty="0" smtClean="0"/>
              <a:t>and </a:t>
            </a:r>
            <a:r>
              <a:rPr lang="en-US" altLang="zh-CN" dirty="0"/>
              <a:t>will be continually discussed in next </a:t>
            </a:r>
            <a:r>
              <a:rPr lang="en-US" altLang="zh-CN" dirty="0" smtClean="0"/>
              <a:t>meeting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04763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Identified Issues for further </a:t>
            </a:r>
            <a:r>
              <a:rPr lang="en-US" altLang="zh-CN" dirty="0" smtClean="0"/>
              <a:t>discussion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 smtClean="0"/>
              <a:t>Whether </a:t>
            </a:r>
            <a:r>
              <a:rPr lang="en-US" altLang="zh-CN" dirty="0"/>
              <a:t>and how to distinguish the power class 2 scenarios (23+23, 23+26, etc….)</a:t>
            </a:r>
          </a:p>
          <a:p>
            <a:r>
              <a:rPr lang="en-US" altLang="zh-CN" dirty="0" smtClean="0"/>
              <a:t>Whether </a:t>
            </a:r>
            <a:r>
              <a:rPr lang="en-US" altLang="zh-CN" dirty="0"/>
              <a:t>and how to decide the reference carrier configurations for Duty cycle based solution option 2</a:t>
            </a:r>
          </a:p>
          <a:p>
            <a:r>
              <a:rPr lang="en-US" altLang="zh-CN" dirty="0" smtClean="0"/>
              <a:t>Whether </a:t>
            </a:r>
            <a:r>
              <a:rPr lang="en-US" altLang="zh-CN" dirty="0"/>
              <a:t>and how to handle the uncertain interpretation for duty cycle capability in both power and time domain for Duty cycle based solution (see R4-2010349</a:t>
            </a:r>
            <a:r>
              <a:rPr lang="en-US" altLang="zh-CN" dirty="0" smtClean="0"/>
              <a:t>)</a:t>
            </a:r>
            <a:endParaRPr lang="en-US" altLang="zh-CN" dirty="0"/>
          </a:p>
          <a:p>
            <a:pPr lvl="1"/>
            <a:r>
              <a:rPr lang="en-US" altLang="zh-CN" dirty="0" smtClean="0"/>
              <a:t>E.g</a:t>
            </a:r>
            <a:r>
              <a:rPr lang="en-US" altLang="zh-CN" dirty="0"/>
              <a:t>. Is UE duty cycle capability applicable only for UE working in maximum power or maximum duty cycle, or other none maximum </a:t>
            </a:r>
            <a:r>
              <a:rPr lang="en-US" altLang="zh-CN" dirty="0" smtClean="0"/>
              <a:t>cases? </a:t>
            </a:r>
            <a:r>
              <a:rPr lang="en-US" altLang="zh-CN" dirty="0"/>
              <a:t>If applicable for all the cases, then how to measure and evaluate the actual duty and power? </a:t>
            </a:r>
            <a:endParaRPr lang="en-US" altLang="zh-CN" dirty="0" smtClean="0"/>
          </a:p>
          <a:p>
            <a:r>
              <a:rPr lang="en-US" altLang="zh-CN" dirty="0" smtClean="0"/>
              <a:t>Release independency issue needs to be decided in next meeting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31393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WI split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RAN4 has discussed the following WI split issues with no conclusion</a:t>
            </a:r>
          </a:p>
          <a:p>
            <a:pPr lvl="1"/>
            <a:r>
              <a:rPr lang="en-GB" altLang="zh-CN" dirty="0" smtClean="0"/>
              <a:t>Split </a:t>
            </a:r>
            <a:r>
              <a:rPr lang="en-GB" altLang="zh-CN" dirty="0"/>
              <a:t>the CA&amp;SUL PC2 WI RP-201337 into two WIs as SAR WI and basket </a:t>
            </a:r>
            <a:r>
              <a:rPr lang="en-GB" altLang="zh-CN" dirty="0" smtClean="0"/>
              <a:t>WI.</a:t>
            </a:r>
          </a:p>
          <a:p>
            <a:pPr lvl="1"/>
            <a:r>
              <a:rPr lang="en-GB" altLang="zh-CN" dirty="0" smtClean="0"/>
              <a:t>Example combos for CA that will be kept in the revised SAR WI</a:t>
            </a:r>
          </a:p>
          <a:p>
            <a:pPr lvl="1"/>
            <a:r>
              <a:rPr lang="en-GB" altLang="zh-CN" dirty="0" smtClean="0"/>
              <a:t>More PC2 power class cases (23+23, 23+26, 26+23, 26+26) for TDD+TDD CA will be updated in the revised SAR WI</a:t>
            </a:r>
          </a:p>
          <a:p>
            <a:r>
              <a:rPr lang="en-GB" altLang="zh-CN" dirty="0" smtClean="0"/>
              <a:t>The discussion will continue in RAN plenary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279663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652</TotalTime>
  <Words>475</Words>
  <Application>Microsoft Office PowerPoint</Application>
  <PresentationFormat>自定义</PresentationFormat>
  <Paragraphs>37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Theme</vt:lpstr>
      <vt:lpstr>WF on UE PC2 for NR inter-band CA and SUL configurations</vt:lpstr>
      <vt:lpstr>Background</vt:lpstr>
      <vt:lpstr>Options for SAR schemes for PC2 NR inter-band CA and SUL configurations </vt:lpstr>
      <vt:lpstr>Identified Issues for further discussion</vt:lpstr>
      <vt:lpstr>WI split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FR2 DL 256QAM feasibility study</dc:title>
  <dc:creator>Angelow, Iwajlo (Nokia - US/Naperville)</dc:creator>
  <cp:lastModifiedBy>Bo Liu, CTC</cp:lastModifiedBy>
  <cp:revision>106</cp:revision>
  <dcterms:created xsi:type="dcterms:W3CDTF">2019-05-15T02:20:06Z</dcterms:created>
  <dcterms:modified xsi:type="dcterms:W3CDTF">2020-08-27T01:30:32Z</dcterms:modified>
</cp:coreProperties>
</file>