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64" r:id="rId6"/>
    <p:sldId id="263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2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2020-8-27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578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2020-8-27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904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2020-8-27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622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2020-8-27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514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2020-8-27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390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2020-8-27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422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2020-8-27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54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2020-8-27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967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2020-8-27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872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2020-8-27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183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  <a:t>2020-8-27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862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2D9F3-F335-4350-BAF3-E20119B5F65B}" type="datetimeFigureOut">
              <a:rPr lang="zh-CN" altLang="en-US" smtClean="0"/>
              <a:t>2020-8-27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2B6EE-E8AF-480A-87DF-DAB69FA48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760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C75463-A967-4B38-88A3-02B03CE511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1706" y="1939777"/>
            <a:ext cx="10853225" cy="2387600"/>
          </a:xfrm>
        </p:spPr>
        <p:txBody>
          <a:bodyPr>
            <a:normAutofit/>
          </a:bodyPr>
          <a:lstStyle/>
          <a:p>
            <a:r>
              <a:rPr lang="en-US" altLang="zh-TW" dirty="0"/>
              <a:t>WF on </a:t>
            </a:r>
            <a:r>
              <a:rPr lang="en-US" altLang="zh-CN" dirty="0"/>
              <a:t>EN-DC FDD+TDD PC2 HPUE</a:t>
            </a:r>
            <a:r>
              <a:rPr lang="en-US" altLang="zh-CN" sz="5300" dirty="0"/>
              <a:t/>
            </a:r>
            <a:br>
              <a:rPr lang="en-US" altLang="zh-CN" sz="5300" dirty="0"/>
            </a:br>
            <a:r>
              <a:rPr lang="en-US" altLang="zh-TW" sz="4000" dirty="0"/>
              <a:t>Moderator(China Unicom)</a:t>
            </a:r>
            <a:endParaRPr lang="zh-CN" altLang="en-US" sz="5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A8CFE3A-092A-40EF-9FF3-19DE7D40E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120072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/>
              <a:t>3GPP TSG-RAN WG4 Meeting #96-e</a:t>
            </a:r>
            <a:r>
              <a:rPr lang="en-GB" altLang="zh-CN" sz="2400" b="1" dirty="0"/>
              <a:t>	 </a:t>
            </a:r>
            <a:r>
              <a:rPr lang="en-GB" altLang="zh-CN" sz="2400" b="1" dirty="0"/>
              <a:t>                                             </a:t>
            </a:r>
            <a:r>
              <a:rPr lang="en-GB" altLang="zh-CN" sz="2400" b="1" dirty="0" smtClean="0"/>
              <a:t>R4-2011784</a:t>
            </a:r>
            <a:endParaRPr lang="en-GB" altLang="zh-CN" sz="2400" b="1" dirty="0"/>
          </a:p>
          <a:p>
            <a:r>
              <a:rPr lang="en-US" altLang="zh-TW" sz="2400" b="1" dirty="0"/>
              <a:t>Electronic Meeting, Aug. 17– Aug. 28, 2020</a:t>
            </a:r>
            <a:endParaRPr lang="zh-TW" altLang="zh-TW" sz="2400" b="1" dirty="0"/>
          </a:p>
        </p:txBody>
      </p:sp>
    </p:spTree>
    <p:extLst>
      <p:ext uri="{BB962C8B-B14F-4D97-AF65-F5344CB8AC3E}">
        <p14:creationId xmlns:p14="http://schemas.microsoft.com/office/powerpoint/2010/main" val="4014155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This WF is proposed to complete EN-DC FDD+TDD PC2 HPUE WI</a:t>
            </a:r>
          </a:p>
          <a:p>
            <a:endParaRPr lang="en-US" altLang="zh-CN" dirty="0"/>
          </a:p>
          <a:p>
            <a:r>
              <a:rPr lang="en-US" altLang="zh-CN" dirty="0"/>
              <a:t>The WI is targeted to finish in Q3 2020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38199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Way Forward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CN" dirty="0"/>
              <a:t>It is proposed for RAN4 to agree on the following proposals to complete the WI:</a:t>
            </a:r>
            <a:endParaRPr lang="zh-CN" altLang="zh-CN" dirty="0"/>
          </a:p>
          <a:p>
            <a:pPr lvl="1"/>
            <a:r>
              <a:rPr lang="en-US" altLang="zh-CN" dirty="0"/>
              <a:t>Proposal 1: UE-based solution (P-MPR) is the default solution.</a:t>
            </a:r>
          </a:p>
          <a:p>
            <a:pPr lvl="1"/>
            <a:r>
              <a:rPr lang="en-US" altLang="zh-CN" dirty="0"/>
              <a:t>Proposal 2: Duty cycle reporting and/or blind scheme, if agreed by </a:t>
            </a:r>
            <a:r>
              <a:rPr lang="en-US" altLang="zh-CN"/>
              <a:t>a single CR </a:t>
            </a:r>
            <a:r>
              <a:rPr lang="en-US" altLang="zh-CN" dirty="0"/>
              <a:t>at this meeting, are optional in R16.</a:t>
            </a:r>
          </a:p>
          <a:p>
            <a:pPr lvl="1"/>
            <a:r>
              <a:rPr lang="en-US" altLang="zh-CN" dirty="0"/>
              <a:t>Proposal 3: If UE does not support duty cycle reporting or blind scheme, the default solution, i.e. UE-based solution (P-MPR), is applied.</a:t>
            </a:r>
          </a:p>
          <a:p>
            <a:pPr lvl="2"/>
            <a:r>
              <a:rPr lang="en-US" altLang="zh-CN" dirty="0"/>
              <a:t>Note: the blind scheme may be further clarified in the CR</a:t>
            </a:r>
          </a:p>
          <a:p>
            <a:pPr lvl="1"/>
            <a:r>
              <a:rPr lang="en-US" altLang="zh-CN" dirty="0"/>
              <a:t>Proposal 4: the WI will be closed at this meeting with the default P-MPR solution at a minimum</a:t>
            </a:r>
          </a:p>
          <a:p>
            <a:pPr lvl="1"/>
            <a:endParaRPr lang="en-US" altLang="zh-CN" dirty="0"/>
          </a:p>
          <a:p>
            <a:pPr lvl="1"/>
            <a:endParaRPr lang="en-GB" altLang="zh-CN" dirty="0"/>
          </a:p>
          <a:p>
            <a:pPr lvl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702567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1FAAE6814C364684C4BC789BD59661" ma:contentTypeVersion="13" ma:contentTypeDescription="Create a new document." ma:contentTypeScope="" ma:versionID="7f2c1b65590ef6578cf14c997615eaf2">
  <xsd:schema xmlns:xsd="http://www.w3.org/2001/XMLSchema" xmlns:xs="http://www.w3.org/2001/XMLSchema" xmlns:p="http://schemas.microsoft.com/office/2006/metadata/properties" xmlns:ns3="c4fa469f-ce49-4478-b78d-20ea4b41f7ac" xmlns:ns4="39f302ae-3cba-490f-b808-bc39829e1aca" targetNamespace="http://schemas.microsoft.com/office/2006/metadata/properties" ma:root="true" ma:fieldsID="1dd66610b82d171a0e137dbdb7c84f83" ns3:_="" ns4:_="">
    <xsd:import namespace="c4fa469f-ce49-4478-b78d-20ea4b41f7ac"/>
    <xsd:import namespace="39f302ae-3cba-490f-b808-bc39829e1ac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fa469f-ce49-4478-b78d-20ea4b41f7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f302ae-3cba-490f-b808-bc39829e1ac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E02C728-772D-4710-95C9-4AB8134E042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81B618D-3FF0-4C92-B15B-9982B24360C7}">
  <ds:schemaRefs>
    <ds:schemaRef ds:uri="39f302ae-3cba-490f-b808-bc39829e1aca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c4fa469f-ce49-4478-b78d-20ea4b41f7ac"/>
    <ds:schemaRef ds:uri="http://schemas.microsoft.com/office/2006/metadata/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C9AE38F1-1C62-43A6-9B5E-46AAE993C1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fa469f-ce49-4478-b78d-20ea4b41f7ac"/>
    <ds:schemaRef ds:uri="39f302ae-3cba-490f-b808-bc39829e1ac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2673</TotalTime>
  <Words>168</Words>
  <Application>Microsoft Office PowerPoint</Application>
  <PresentationFormat>宽屏</PresentationFormat>
  <Paragraphs>15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新細明體</vt:lpstr>
      <vt:lpstr>等线</vt:lpstr>
      <vt:lpstr>等线 Light</vt:lpstr>
      <vt:lpstr>Arial</vt:lpstr>
      <vt:lpstr>Office 主题​​</vt:lpstr>
      <vt:lpstr>WF on EN-DC FDD+TDD PC2 HPUE Moderator(China Unicom)</vt:lpstr>
      <vt:lpstr>Background</vt:lpstr>
      <vt:lpstr>Way Forward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High power UE (power class 2) for EN-DC (1 LTE FDD band + 1 NR TDD band) China Unicom</dc:title>
  <dc:creator>Basel</dc:creator>
  <cp:lastModifiedBy>Basel</cp:lastModifiedBy>
  <cp:revision>109</cp:revision>
  <dcterms:created xsi:type="dcterms:W3CDTF">2020-03-03T08:56:27Z</dcterms:created>
  <dcterms:modified xsi:type="dcterms:W3CDTF">2020-08-26T23:54:22Z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0x010100121FAAE6814C364684C4BC789BD59661</vt:lpwstr>
  </property>
</Properties>
</file>