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9" r:id="rId4"/>
    <p:sldId id="286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632" autoAdjust="0"/>
    <p:restoredTop sz="96310" autoAdjust="0"/>
  </p:normalViewPr>
  <p:slideViewPr>
    <p:cSldViewPr>
      <p:cViewPr varScale="1">
        <p:scale>
          <a:sx n="63" d="100"/>
          <a:sy n="63" d="100"/>
        </p:scale>
        <p:origin x="-12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6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WF on remaining issues for </a:t>
            </a:r>
            <a:r>
              <a:rPr lang="en-US" altLang="zh-CN" sz="4000" dirty="0" err="1"/>
              <a:t>Tx</a:t>
            </a:r>
            <a:r>
              <a:rPr lang="en-US" altLang="zh-CN" sz="4000" dirty="0"/>
              <a:t> switching between two uplink carriers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</a:t>
            </a:r>
            <a:r>
              <a:rPr lang="en-US" altLang="zh-CN" sz="2000" dirty="0" smtClean="0"/>
              <a:t>96-e</a:t>
            </a:r>
            <a:r>
              <a:rPr lang="en-US" altLang="zh-CN" sz="2000" dirty="0"/>
              <a:t>	</a:t>
            </a:r>
          </a:p>
          <a:p>
            <a:r>
              <a:rPr lang="en-US" altLang="zh-CN" sz="2000" dirty="0"/>
              <a:t>Electronic Meeting, 17 - 28 Aug, </a:t>
            </a:r>
            <a:r>
              <a:rPr lang="en-US" altLang="zh-CN" sz="2000" dirty="0" smtClean="0"/>
              <a:t>2020</a:t>
            </a:r>
          </a:p>
          <a:p>
            <a:r>
              <a:rPr lang="en-US" altLang="ja-JP" sz="2000" dirty="0" smtClean="0"/>
              <a:t>Agenda: </a:t>
            </a:r>
            <a:r>
              <a:rPr lang="en-GB" altLang="zh-CN" sz="2000" dirty="0"/>
              <a:t>7.11.1.5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 smtClean="0"/>
              <a:t>R4-2011731</a:t>
            </a:r>
            <a:endParaRPr lang="en-US" altLang="zh-CN" sz="2000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683568" y="4725144"/>
            <a:ext cx="7560840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tx1"/>
                </a:solidFill>
              </a:rPr>
              <a:t>China </a:t>
            </a:r>
            <a:r>
              <a:rPr lang="en-US" altLang="zh-CN" sz="2400" dirty="0" smtClean="0">
                <a:solidFill>
                  <a:schemeClr val="tx1"/>
                </a:solidFill>
              </a:rPr>
              <a:t>Telecom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dirty="0"/>
              <a:t>Approved WFs on RF requirements for </a:t>
            </a:r>
            <a:r>
              <a:rPr lang="en-US" altLang="zh-CN" sz="2400" dirty="0" err="1"/>
              <a:t>Tx</a:t>
            </a:r>
            <a:r>
              <a:rPr lang="en-US" altLang="zh-CN" sz="2400" dirty="0"/>
              <a:t> switching in the previous meetings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R4-1913041, RAN4 #92bis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R4-1916084, RAN4 #93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R4-2002815, RAN4 #94e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R4-2005664, RAN4 #94e-bis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 smtClean="0"/>
              <a:t>R4-2008476</a:t>
            </a:r>
            <a:r>
              <a:rPr lang="en-US" altLang="zh-CN" sz="2000" dirty="0"/>
              <a:t>, RAN4 #</a:t>
            </a:r>
            <a:r>
              <a:rPr lang="en-US" altLang="zh-CN" sz="2000" dirty="0" smtClean="0"/>
              <a:t>95e</a:t>
            </a:r>
            <a:endParaRPr lang="en-US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WF on Applicability </a:t>
            </a:r>
            <a:r>
              <a:rPr lang="en-US" altLang="zh-CN" sz="2400" dirty="0"/>
              <a:t>of DL </a:t>
            </a:r>
            <a:r>
              <a:rPr lang="en-US" altLang="zh-CN" sz="2400" dirty="0" smtClean="0"/>
              <a:t>interruption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892480" cy="5544616"/>
          </a:xfrm>
        </p:spPr>
        <p:txBody>
          <a:bodyPr>
            <a:noAutofit/>
          </a:bodyPr>
          <a:lstStyle/>
          <a:p>
            <a:pPr lvl="0"/>
            <a:r>
              <a:rPr lang="en-GB" altLang="zh-CN" sz="1800" dirty="0"/>
              <a:t>For EN-DC and UL </a:t>
            </a:r>
            <a:r>
              <a:rPr lang="en-GB" altLang="zh-CN" sz="1800" dirty="0" smtClean="0"/>
              <a:t>CA, </a:t>
            </a:r>
            <a:r>
              <a:rPr lang="en-GB" altLang="zh-CN" sz="1800" dirty="0"/>
              <a:t>DL </a:t>
            </a:r>
            <a:r>
              <a:rPr lang="en-GB" altLang="zh-CN" sz="1800" dirty="0" smtClean="0"/>
              <a:t>interruption is NOT allowed for the following </a:t>
            </a:r>
            <a:r>
              <a:rPr lang="en-GB" altLang="zh-CN" sz="1800" dirty="0"/>
              <a:t>band </a:t>
            </a:r>
            <a:r>
              <a:rPr lang="en-GB" altLang="zh-CN" sz="1800" dirty="0" smtClean="0"/>
              <a:t>combinations:</a:t>
            </a:r>
            <a:endParaRPr lang="zh-CN" altLang="zh-CN" sz="1800" dirty="0"/>
          </a:p>
          <a:p>
            <a:pPr lvl="1"/>
            <a:r>
              <a:rPr lang="en-GB" altLang="zh-CN" sz="1600" dirty="0" smtClean="0"/>
              <a:t>Band </a:t>
            </a:r>
            <a:r>
              <a:rPr lang="en-GB" altLang="zh-CN" sz="1600" dirty="0"/>
              <a:t>(n)1 + Band n78 (CTC, CU, KDDI, CHTTL)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(n)3 + Band n78 (CTC, CU, KDDI, CHTTL)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(n)1 + Band n77 (KDDI)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(n)3 + Band n77 (KDDI)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(n)18 + Band n77 or n78 (KDDI)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(n)28 + Band n77 or n78 (KDDI)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(n)3 + Band n41 (CMCC)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(n)3 + Band  n79 (CMCC, </a:t>
            </a:r>
            <a:r>
              <a:rPr lang="en-GB" altLang="zh-CN" sz="1600" dirty="0" err="1"/>
              <a:t>docomo</a:t>
            </a:r>
            <a:r>
              <a:rPr lang="en-GB" altLang="zh-CN" sz="1600" dirty="0"/>
              <a:t>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(n)8 + Band n41 or n79 (CMCC)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(n)8 + Band n77 or n78 (SoftBank)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11 + Band n77 or n78 (SoftBank)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(n)5 + Band n78 or n79 (</a:t>
            </a:r>
            <a:r>
              <a:rPr lang="en-GB" altLang="zh-CN" sz="1600" dirty="0" err="1"/>
              <a:t>docomo</a:t>
            </a:r>
            <a:r>
              <a:rPr lang="en-GB" altLang="zh-CN" sz="1600" dirty="0"/>
              <a:t>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19 + Band n78 or n79 (</a:t>
            </a:r>
            <a:r>
              <a:rPr lang="en-GB" altLang="zh-CN" sz="1600" dirty="0" err="1"/>
              <a:t>docomo</a:t>
            </a:r>
            <a:r>
              <a:rPr lang="en-GB" altLang="zh-CN" sz="1600" dirty="0"/>
              <a:t>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21 + Band n78 or n79 (</a:t>
            </a:r>
            <a:r>
              <a:rPr lang="en-GB" altLang="zh-CN" sz="1600" dirty="0" err="1"/>
              <a:t>docomo</a:t>
            </a:r>
            <a:r>
              <a:rPr lang="en-GB" altLang="zh-CN" sz="1600" dirty="0"/>
              <a:t>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(n)1 + Band n79 (</a:t>
            </a:r>
            <a:r>
              <a:rPr lang="en-GB" altLang="zh-CN" sz="1600" dirty="0" err="1"/>
              <a:t>docomo</a:t>
            </a:r>
            <a:r>
              <a:rPr lang="en-GB" altLang="zh-CN" sz="1600" dirty="0"/>
              <a:t>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(n)40+ </a:t>
            </a:r>
            <a:r>
              <a:rPr lang="en-GB" altLang="zh-CN" sz="1600" dirty="0" smtClean="0"/>
              <a:t>n79 </a:t>
            </a:r>
            <a:r>
              <a:rPr lang="en-GB" altLang="zh-CN" sz="1600" dirty="0"/>
              <a:t>(CMCC)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(n)41+ Band n79 (CMCC)</a:t>
            </a:r>
            <a:endParaRPr lang="zh-CN" altLang="zh-CN" sz="1600" dirty="0"/>
          </a:p>
          <a:p>
            <a:pPr lvl="1"/>
            <a:r>
              <a:rPr lang="en-GB" altLang="zh-CN" sz="1600" dirty="0"/>
              <a:t>Band (n)39+ Band n41 or n79 (CMCC)</a:t>
            </a:r>
            <a:endParaRPr lang="zh-CN" altLang="zh-CN" sz="1600" dirty="0"/>
          </a:p>
          <a:p>
            <a:pPr lvl="1"/>
            <a:endParaRPr lang="en-US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46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Capture of the applicability on DL interruption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Define the </a:t>
            </a:r>
            <a:r>
              <a:rPr lang="en-US" altLang="zh-CN" sz="2400" dirty="0"/>
              <a:t>applicability on DL </a:t>
            </a:r>
            <a:r>
              <a:rPr lang="en-US" altLang="zh-CN" sz="2400" dirty="0" smtClean="0"/>
              <a:t>interruption for different BCs in RRM or RF</a:t>
            </a:r>
            <a:r>
              <a:rPr lang="en-US" altLang="zh-CN" sz="2400" dirty="0" smtClean="0">
                <a:highlight>
                  <a:srgbClr val="FFFF00"/>
                </a:highlight>
              </a:rPr>
              <a:t> </a:t>
            </a:r>
            <a:r>
              <a:rPr lang="en-US" altLang="zh-CN" sz="2400" dirty="0" smtClean="0"/>
              <a:t>spec.</a:t>
            </a:r>
          </a:p>
          <a:p>
            <a:r>
              <a:rPr lang="en-GB" altLang="zh-CN" sz="2400" dirty="0"/>
              <a:t>L</a:t>
            </a:r>
            <a:r>
              <a:rPr lang="en-GB" altLang="zh-CN" sz="2400" dirty="0" smtClean="0"/>
              <a:t>ist </a:t>
            </a:r>
            <a:r>
              <a:rPr lang="en-GB" altLang="zh-CN" sz="2400" dirty="0"/>
              <a:t>the </a:t>
            </a:r>
            <a:r>
              <a:rPr lang="en-GB" altLang="zh-CN" sz="2400" dirty="0" smtClean="0"/>
              <a:t>band combinations for which DL interruptions are not allowed </a:t>
            </a:r>
            <a:r>
              <a:rPr lang="en-US" altLang="zh-CN" sz="2400" dirty="0" smtClean="0"/>
              <a:t>or allowed </a:t>
            </a:r>
            <a:r>
              <a:rPr lang="en-GB" altLang="zh-CN" sz="2400" dirty="0" smtClean="0"/>
              <a:t>in the spec.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682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70892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5818</TotalTime>
  <Words>317</Words>
  <Application>Microsoft Office PowerPoint</Application>
  <PresentationFormat>全屏显示(4:3)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remaining issues for Tx switching between two uplink carriers</vt:lpstr>
      <vt:lpstr>Background</vt:lpstr>
      <vt:lpstr>WF on Applicability of DL interruption</vt:lpstr>
      <vt:lpstr>Capture of the applicability on DL interruption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China Telecom_0826</cp:lastModifiedBy>
  <cp:revision>364</cp:revision>
  <dcterms:created xsi:type="dcterms:W3CDTF">2019-09-05T02:26:38Z</dcterms:created>
  <dcterms:modified xsi:type="dcterms:W3CDTF">2020-08-27T01:03:03Z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</Properties>
</file>