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4"/>
  </p:sldMasterIdLst>
  <p:notesMasterIdLst>
    <p:notesMasterId r:id="rId8"/>
  </p:notesMasterIdLst>
  <p:sldIdLst>
    <p:sldId id="256" r:id="rId5"/>
    <p:sldId id="293" r:id="rId6"/>
    <p:sldId id="29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44" autoAdjust="0"/>
    <p:restoredTop sz="96424" autoAdjust="0"/>
  </p:normalViewPr>
  <p:slideViewPr>
    <p:cSldViewPr>
      <p:cViewPr varScale="1">
        <p:scale>
          <a:sx n="59" d="100"/>
          <a:sy n="59" d="100"/>
        </p:scale>
        <p:origin x="15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42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330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164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 fontScale="90000"/>
          </a:bodyPr>
          <a:lstStyle/>
          <a:p>
            <a:br>
              <a:rPr lang="en-US" altLang="zh-CN" dirty="0"/>
            </a:br>
            <a:r>
              <a:rPr lang="en-GB" altLang="ja-JP" b="1" dirty="0"/>
              <a:t>WF on remaining issues on WRC-19 resolutions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Nokia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640960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400" b="1" dirty="0"/>
              <a:t>3GPP TSG-RAN WG4 Meeting #96-e</a:t>
            </a:r>
            <a:r>
              <a:rPr lang="en-GB" altLang="zh-CN" sz="2400" b="1" dirty="0"/>
              <a:t>    	</a:t>
            </a:r>
            <a:r>
              <a:rPr lang="ja-JP" altLang="en-US" sz="2400" b="1" dirty="0"/>
              <a:t>　　　　　　</a:t>
            </a:r>
            <a:r>
              <a:rPr lang="en-GB" altLang="zh-CN" sz="2400" b="1" dirty="0"/>
              <a:t> R4-2011694 </a:t>
            </a:r>
          </a:p>
          <a:p>
            <a:pPr algn="l"/>
            <a:r>
              <a:rPr lang="en-US" altLang="zh-CN" sz="2400" b="1" dirty="0"/>
              <a:t>Online Meeting, 17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– 28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Aug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57EE62-B817-4EB3-BFFE-75B20CE4F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WF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531DA5-BBB2-4084-86D9-3D78030DF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4740" y="1340768"/>
            <a:ext cx="9158740" cy="5242594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dirty="0"/>
              <a:t>NS_201</a:t>
            </a:r>
          </a:p>
          <a:p>
            <a:pPr lvl="1" hangingPunct="0"/>
            <a:r>
              <a:rPr lang="en-US" dirty="0"/>
              <a:t>Keep NS_201 as it is and make it not applicable with a NOTE.</a:t>
            </a:r>
            <a:endParaRPr lang="en-GB" dirty="0"/>
          </a:p>
          <a:p>
            <a:pPr hangingPunct="0"/>
            <a:r>
              <a:rPr lang="en-US" dirty="0"/>
              <a:t>NS_203</a:t>
            </a:r>
          </a:p>
          <a:p>
            <a:pPr lvl="1" hangingPunct="0"/>
            <a:r>
              <a:rPr lang="en-US" dirty="0"/>
              <a:t>Introduce only NS_203 without any NOTE about applicability date in RAN#97e meeting.</a:t>
            </a:r>
            <a:endParaRPr lang="en-GB" dirty="0"/>
          </a:p>
          <a:p>
            <a:pPr lvl="2" hangingPunct="0"/>
            <a:r>
              <a:rPr lang="en-US" dirty="0"/>
              <a:t>A bit for </a:t>
            </a:r>
            <a:r>
              <a:rPr lang="en-US" dirty="0" err="1"/>
              <a:t>modifiedMPR</a:t>
            </a:r>
            <a:r>
              <a:rPr lang="en-US" dirty="0"/>
              <a:t> for NS_203/CA_NS_203 is introduced as mandatory.</a:t>
            </a:r>
            <a:endParaRPr lang="en-GB" dirty="0"/>
          </a:p>
          <a:p>
            <a:pPr hangingPunct="0"/>
            <a:r>
              <a:rPr lang="en-US" dirty="0"/>
              <a:t>Other NS(s)</a:t>
            </a:r>
          </a:p>
          <a:p>
            <a:pPr lvl="1" hangingPunct="0"/>
            <a:r>
              <a:rPr lang="en-US" dirty="0"/>
              <a:t>The timing of introduction of the other NS(s) is further discussed in the next meeting considering the followings.</a:t>
            </a:r>
            <a:endParaRPr lang="en-GB" dirty="0"/>
          </a:p>
          <a:p>
            <a:pPr lvl="1" hangingPunct="0"/>
            <a:r>
              <a:rPr lang="en-US" dirty="0"/>
              <a:t>RAN5 aspect</a:t>
            </a:r>
          </a:p>
          <a:p>
            <a:pPr lvl="2" hangingPunct="0"/>
            <a:r>
              <a:rPr lang="en-US" dirty="0"/>
              <a:t>Send an LS to RAN5 to ask their views on options captured in the next slide.</a:t>
            </a:r>
          </a:p>
          <a:p>
            <a:pPr lvl="3" hangingPunct="0"/>
            <a:r>
              <a:rPr lang="en-US" dirty="0"/>
              <a:t>Possible options to be reflected in the LS is further discussed in the next meeting. </a:t>
            </a:r>
          </a:p>
          <a:p>
            <a:pPr lvl="1" hangingPunct="0"/>
            <a:r>
              <a:rPr lang="en-US" dirty="0"/>
              <a:t>Chipset aspect</a:t>
            </a:r>
          </a:p>
          <a:p>
            <a:pPr lvl="2" hangingPunct="0"/>
            <a:r>
              <a:rPr lang="en-GB" dirty="0"/>
              <a:t>What if chipset on the market prior to the changeover date is going be implemented in UEs to be on the market after the changeover date</a:t>
            </a:r>
          </a:p>
        </p:txBody>
      </p:sp>
    </p:spTree>
    <p:extLst>
      <p:ext uri="{BB962C8B-B14F-4D97-AF65-F5344CB8AC3E}">
        <p14:creationId xmlns:p14="http://schemas.microsoft.com/office/powerpoint/2010/main" val="3225970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57EE62-B817-4EB3-BFFE-75B20CE4F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WF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531DA5-BBB2-4084-86D9-3D78030DF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340768"/>
            <a:ext cx="8435280" cy="5242594"/>
          </a:xfrm>
        </p:spPr>
        <p:txBody>
          <a:bodyPr>
            <a:normAutofit fontScale="92500" lnSpcReduction="10000"/>
          </a:bodyPr>
          <a:lstStyle/>
          <a:p>
            <a:pPr lvl="0" fontAlgn="auto" hangingPunct="0"/>
            <a:r>
              <a:rPr lang="en-US" dirty="0"/>
              <a:t>Possible options to be reflected in an LS to RAN5</a:t>
            </a:r>
          </a:p>
          <a:p>
            <a:pPr lvl="1" hangingPunct="0"/>
            <a:r>
              <a:rPr lang="en-US" dirty="0"/>
              <a:t>Option 1: Introduce new NS into all releases of standard right before changeover dates (they become effective immediately)</a:t>
            </a:r>
            <a:endParaRPr lang="en-GB" dirty="0"/>
          </a:p>
          <a:p>
            <a:pPr lvl="1" hangingPunct="0"/>
            <a:r>
              <a:rPr lang="en-US" dirty="0"/>
              <a:t>Option 2: Introduce all foreseen NS into all releases of standard before close of release closest to and before changeover date (they become effective immediately after insertion)</a:t>
            </a:r>
            <a:endParaRPr lang="en-GB" dirty="0"/>
          </a:p>
          <a:p>
            <a:pPr lvl="1" hangingPunct="0"/>
            <a:r>
              <a:rPr lang="en-US" dirty="0"/>
              <a:t>Option3: Introduce all foreseen NS into all releases of standard now, but use ‘applicable from &lt;calendar date&gt;’ to only enforce when time comes.</a:t>
            </a:r>
          </a:p>
          <a:p>
            <a:pPr lvl="1" hangingPunct="0"/>
            <a:r>
              <a:rPr lang="en-US" dirty="0"/>
              <a:t>Note: the details of the LS content will be further discussed in the next meeting.</a:t>
            </a:r>
            <a:endParaRPr lang="en-GB" dirty="0"/>
          </a:p>
          <a:p>
            <a:pPr lvl="2"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9217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E81CAF-0B00-4DEB-B1C7-4F7A60EC66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A7D9885-A386-4402-A50F-0AF2F1ED87F0}">
  <ds:schemaRefs>
    <ds:schemaRef ds:uri="http://purl.org/dc/elements/1.1/"/>
    <ds:schemaRef ds:uri="http://purl.org/dc/dcmitype/"/>
    <ds:schemaRef ds:uri="http://www.w3.org/XML/1998/namespace"/>
    <ds:schemaRef ds:uri="http://schemas.microsoft.com/office/2006/metadata/properties"/>
    <ds:schemaRef ds:uri="1929b448-875c-41b5-9ef9-a74e7ff7005c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468205d2-1d1d-4d66-9ec2-8f6b59beddc6"/>
  </ds:schemaRefs>
</ds:datastoreItem>
</file>

<file path=customXml/itemProps3.xml><?xml version="1.0" encoding="utf-8"?>
<ds:datastoreItem xmlns:ds="http://schemas.openxmlformats.org/officeDocument/2006/customXml" ds:itemID="{277E6ACB-1126-435C-8589-B997224131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6334</TotalTime>
  <Words>292</Words>
  <Application>Microsoft Office PowerPoint</Application>
  <PresentationFormat>On-screen Show (4:3)</PresentationFormat>
  <Paragraphs>26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主题​​</vt:lpstr>
      <vt:lpstr> WF on remaining issues on WRC-19 resolutions</vt:lpstr>
      <vt:lpstr>WF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Umeda, Hiromasa (Nokia - JP/Tokyo)</cp:lastModifiedBy>
  <cp:revision>585</cp:revision>
  <dcterms:created xsi:type="dcterms:W3CDTF">2019-05-14T22:47:31Z</dcterms:created>
  <dcterms:modified xsi:type="dcterms:W3CDTF">2020-08-26T23:29:25Z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(3)5Xm6evZkQZ+upnEgM94TstDfJeQUZiNnXd26gJFCEViY7D4MsUVm8G7Au+ipa0GTYfNdGFka
n3rkTg7bOjzm2f8QfK3tQKp2zFN879mLK8n7K5HgiQ6t7vGZTh0wYei56W02emQXhC/2ThYr
ng8Li30AklvnGliVTTv3MXdsoyBTyn9EQf+jtxgH990/0TTPWlJF/TK0VDkX2BW/4ULlpPqq
7tdnwQlFWnJm3Oef8a</vt:lpwstr>
  </property>
  <property fmtid="{D5CDD505-2E9C-101B-9397-08002B2CF9AE}" pid="3" name="_2015_ms_pID_7253431">
    <vt:lpwstr>lEQPs5L02/XAkJeYrjyTk7AvCqqqsJVLJscu+TCgEcL3mJSdSh7/Fj
yVmmiPDLLTMw65GVimcBtluifbKgSuf8/vo+wdS8H6njASHvU667LdrVu/ICokheJgXK5EDM
ZMATtnWU4vPzJefd4jjIcqVM8hYMLGoAtjyVTePj/0d6NbobLWcGDxyTz1DbfebT5Ol8ysjv
aAuN13OLYcHX+qcJEoeyfst+PN62cusnt2KH</vt:lpwstr>
  </property>
  <property fmtid="{D5CDD505-2E9C-101B-9397-08002B2CF9AE}" pid="4" name="ContentTypeId">
    <vt:lpwstr>0x010100D0950D8094C35F4CA78BB754F2736DFC</vt:lpwstr>
  </property>
  <property fmtid="{D5CDD505-2E9C-101B-9397-08002B2CF9AE}" pid="5" name="_2015_ms_pID_7253432">
    <vt:lpwstr>u5KkhbuwNW2Ymdot+snHGl8=</vt:lpwstr>
  </property>
</Properties>
</file>