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4"/>
  </p:sldMasterIdLst>
  <p:notesMasterIdLst>
    <p:notesMasterId r:id="rId8"/>
  </p:notesMasterIdLst>
  <p:sldIdLst>
    <p:sldId id="256" r:id="rId5"/>
    <p:sldId id="291" r:id="rId6"/>
    <p:sldId id="29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44" autoAdjust="0"/>
    <p:restoredTop sz="96424" autoAdjust="0"/>
  </p:normalViewPr>
  <p:slideViewPr>
    <p:cSldViewPr>
      <p:cViewPr varScale="1">
        <p:scale>
          <a:sx n="59" d="100"/>
          <a:sy n="59" d="100"/>
        </p:scale>
        <p:origin x="15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4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164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 fontScale="90000"/>
          </a:bodyPr>
          <a:lstStyle/>
          <a:p>
            <a:br>
              <a:rPr lang="en-US" altLang="zh-CN" dirty="0"/>
            </a:br>
            <a:r>
              <a:rPr lang="en-GB" altLang="ja-JP" b="1" dirty="0"/>
              <a:t>WF on UE capability </a:t>
            </a:r>
            <a:r>
              <a:rPr lang="en-GB" altLang="ja-JP" b="1" dirty="0" err="1"/>
              <a:t>xDD</a:t>
            </a:r>
            <a:r>
              <a:rPr lang="en-GB" altLang="ja-JP" b="1" dirty="0"/>
              <a:t> differentiation for SUL/SDL bands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64096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400" b="1" dirty="0"/>
              <a:t>3GPP TSG-RAN WG4 Meeting #96-e</a:t>
            </a:r>
            <a:r>
              <a:rPr lang="en-GB" altLang="zh-CN" sz="2400" b="1" dirty="0"/>
              <a:t>    	</a:t>
            </a:r>
            <a:r>
              <a:rPr lang="ja-JP" altLang="en-US" sz="2400" b="1" dirty="0"/>
              <a:t>　　　　　　</a:t>
            </a:r>
            <a:r>
              <a:rPr lang="en-GB" altLang="zh-CN" sz="2400" b="1" dirty="0"/>
              <a:t> R4-2011686 </a:t>
            </a:r>
          </a:p>
          <a:p>
            <a:pPr algn="l"/>
            <a:r>
              <a:rPr lang="en-US" altLang="zh-CN" sz="2400" b="1" dirty="0"/>
              <a:t>Online Meeting, 17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– 28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Aug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817325-FE5A-4C49-972E-F9151BABF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F8DAF21-B705-4617-B40F-8B31E454B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940" y="1514202"/>
            <a:ext cx="8579296" cy="4795118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This WF aims at addressing the following questions in an LS[R2-2006322] from RAN2.</a:t>
            </a:r>
          </a:p>
          <a:p>
            <a:r>
              <a:rPr lang="en-US" b="1" dirty="0"/>
              <a:t>Question 1: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Could per-UE capabilities for SUL/SDL bands be differentiated on the duplex mode(s) for Rel-15 and Rel-16? </a:t>
            </a:r>
            <a:endParaRPr lang="en-GB" dirty="0"/>
          </a:p>
          <a:p>
            <a:r>
              <a:rPr lang="en-US" b="1" dirty="0"/>
              <a:t>Question 2: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Which duplex mode(s) (i.e. FDD or TDD) for the per-UE capabilities which are differentiated by FDD and TDD are applied for SUL/SDL in both Rel-15 and Rel-16?</a:t>
            </a:r>
            <a:endParaRPr lang="en-GB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9130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57EE62-B817-4EB3-BFFE-75B20CE4F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531DA5-BBB2-4084-86D9-3D78030DF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41168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RAN4 confirms the followings based on the current </a:t>
            </a:r>
            <a:r>
              <a:rPr kumimoji="1" lang="en-US" altLang="ja-JP"/>
              <a:t>RAN4 specifications.</a:t>
            </a:r>
            <a:endParaRPr kumimoji="1" lang="en-US" altLang="ja-JP" dirty="0"/>
          </a:p>
          <a:p>
            <a:pPr lvl="1"/>
            <a:r>
              <a:rPr kumimoji="1" lang="en-GB" altLang="ja-JP" dirty="0"/>
              <a:t>One of four duplex modes, FDD, TDD, SDL and SUL is specified </a:t>
            </a:r>
            <a:r>
              <a:rPr kumimoji="1" lang="en-US" altLang="zh-CN" dirty="0"/>
              <a:t>for a </a:t>
            </a:r>
            <a:r>
              <a:rPr kumimoji="1" lang="en-GB" altLang="ja-JP" dirty="0"/>
              <a:t>single operating band.</a:t>
            </a:r>
          </a:p>
          <a:p>
            <a:pPr lvl="1"/>
            <a:r>
              <a:rPr kumimoji="1" lang="en-GB" altLang="ja-JP" dirty="0"/>
              <a:t>No RF requirement except for operating bands and channel arrangement is specified for SUL or SDL band alone.</a:t>
            </a:r>
          </a:p>
          <a:p>
            <a:pPr lvl="1"/>
            <a:r>
              <a:rPr kumimoji="1" lang="en-US" altLang="ja-JP" dirty="0"/>
              <a:t>Tx/Rx RF and RRM Requirements for SUL or SDL are specified based SUL or SDL band combinations.</a:t>
            </a:r>
          </a:p>
          <a:p>
            <a:r>
              <a:rPr lang="en-GB" dirty="0"/>
              <a:t>Conclusion</a:t>
            </a:r>
          </a:p>
          <a:p>
            <a:pPr lvl="1"/>
            <a:r>
              <a:rPr lang="en-GB" dirty="0"/>
              <a:t>RAN4 specification cannot be a reference to directly answer the two questions from RAN2.</a:t>
            </a:r>
          </a:p>
          <a:p>
            <a:pPr lvl="2"/>
            <a:r>
              <a:rPr lang="en-US" altLang="zh-CN" dirty="0"/>
              <a:t>Since the differentiations of per-UE capabilities by duplex mode(s) are specified in other working groups, RAN4 cannot provide the specific answers to RAN2 questions.</a:t>
            </a:r>
            <a:endParaRPr lang="en-GB" strike="dblStrike" dirty="0"/>
          </a:p>
        </p:txBody>
      </p:sp>
    </p:spTree>
    <p:extLst>
      <p:ext uri="{BB962C8B-B14F-4D97-AF65-F5344CB8AC3E}">
        <p14:creationId xmlns:p14="http://schemas.microsoft.com/office/powerpoint/2010/main" val="413921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7E6ACB-1126-435C-8589-B997224131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E81CAF-0B00-4DEB-B1C7-4F7A60EC66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7D9885-A386-4402-A50F-0AF2F1ED87F0}">
  <ds:schemaRefs>
    <ds:schemaRef ds:uri="http://purl.org/dc/elements/1.1/"/>
    <ds:schemaRef ds:uri="http://purl.org/dc/dcmitype/"/>
    <ds:schemaRef ds:uri="http://www.w3.org/XML/1998/namespace"/>
    <ds:schemaRef ds:uri="http://schemas.microsoft.com/office/2006/metadata/properties"/>
    <ds:schemaRef ds:uri="1929b448-875c-41b5-9ef9-a74e7ff7005c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468205d2-1d1d-4d66-9ec2-8f6b59beddc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6286</TotalTime>
  <Words>239</Words>
  <Application>Microsoft Office PowerPoint</Application>
  <PresentationFormat>On-screen Show (4:3)</PresentationFormat>
  <Paragraphs>20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主题​​</vt:lpstr>
      <vt:lpstr> WF on UE capability xDD differentiation for SUL/SDL bands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Umeda, Hiromasa (Nokia - JP/Tokyo)</cp:lastModifiedBy>
  <cp:revision>582</cp:revision>
  <dcterms:created xsi:type="dcterms:W3CDTF">2019-05-14T22:47:31Z</dcterms:created>
  <dcterms:modified xsi:type="dcterms:W3CDTF">2020-08-26T20:24:48Z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(3)5Xm6evZkQZ+upnEgM94TstDfJeQUZiNnXd26gJFCEViY7D4MsUVm8G7Au+ipa0GTYfNdGFka
n3rkTg7bOjzm2f8QfK3tQKp2zFN879mLK8n7K5HgiQ6t7vGZTh0wYei56W02emQXhC/2ThYr
ng8Li30AklvnGliVTTv3MXdsoyBTyn9EQf+jtxgH990/0TTPWlJF/TK0VDkX2BW/4ULlpPqq
7tdnwQlFWnJm3Oef8a</vt:lpwstr>
  </property>
  <property fmtid="{D5CDD505-2E9C-101B-9397-08002B2CF9AE}" pid="3" name="_2015_ms_pID_7253431">
    <vt:lpwstr>lEQPs5L02/XAkJeYrjyTk7AvCqqqsJVLJscu+TCgEcL3mJSdSh7/Fj
yVmmiPDLLTMw65GVimcBtluifbKgSuf8/vo+wdS8H6njASHvU667LdrVu/ICokheJgXK5EDM
ZMATtnWU4vPzJefd4jjIcqVM8hYMLGoAtjyVTePj/0d6NbobLWcGDxyTz1DbfebT5Ol8ysjv
aAuN13OLYcHX+qcJEoeyfst+PN62cusnt2KH</vt:lpwstr>
  </property>
  <property fmtid="{D5CDD505-2E9C-101B-9397-08002B2CF9AE}" pid="4" name="ContentTypeId">
    <vt:lpwstr>0x010100D0950D8094C35F4CA78BB754F2736DFC</vt:lpwstr>
  </property>
  <property fmtid="{D5CDD505-2E9C-101B-9397-08002B2CF9AE}" pid="5" name="_2015_ms_pID_7253432">
    <vt:lpwstr>u5KkhbuwNW2Ymdot+snHGl8=</vt:lpwstr>
  </property>
</Properties>
</file>