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48" r:id="rId4"/>
    <p:sldMasterId id="2147483660" r:id="rId5"/>
  </p:sldMasterIdLst>
  <p:notesMasterIdLst>
    <p:notesMasterId r:id="rId12"/>
  </p:notesMasterIdLst>
  <p:sldIdLst>
    <p:sldId id="280" r:id="rId6"/>
    <p:sldId id="308" r:id="rId7"/>
    <p:sldId id="312" r:id="rId8"/>
    <p:sldId id="310" r:id="rId9"/>
    <p:sldId id="311" r:id="rId10"/>
    <p:sldId id="30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CB" lastIdx="1" clrIdx="0">
    <p:extLst>
      <p:ext uri="{19B8F6BF-5375-455C-9EA6-DF929625EA0E}">
        <p15:presenceInfo xmlns:p15="http://schemas.microsoft.com/office/powerpoint/2012/main" userId="Eric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96" autoAdjust="0"/>
    <p:restoredTop sz="93792" autoAdjust="0"/>
  </p:normalViewPr>
  <p:slideViewPr>
    <p:cSldViewPr snapToGrid="0">
      <p:cViewPr varScale="1">
        <p:scale>
          <a:sx n="131" d="100"/>
          <a:sy n="131" d="100"/>
        </p:scale>
        <p:origin x="424" y="1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dirty="0"/>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sv-SE" altLang="ja-JP" dirty="0"/>
              <a:t>Ericsson: added text in blue</a:t>
            </a:r>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2</a:t>
            </a:fld>
            <a:endParaRPr lang="en-US" dirty="0">
              <a:solidFill>
                <a:prstClr val="black"/>
              </a:solidFill>
              <a:latin typeface="맑은 고딕"/>
            </a:endParaRPr>
          </a:p>
        </p:txBody>
      </p:sp>
    </p:spTree>
    <p:extLst>
      <p:ext uri="{BB962C8B-B14F-4D97-AF65-F5344CB8AC3E}">
        <p14:creationId xmlns:p14="http://schemas.microsoft.com/office/powerpoint/2010/main" val="3367231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sv-SE" altLang="ja-JP" dirty="0"/>
              <a:t>Ericsson: added text in blue</a:t>
            </a:r>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3</a:t>
            </a:fld>
            <a:endParaRPr lang="en-US" dirty="0">
              <a:solidFill>
                <a:prstClr val="black"/>
              </a:solidFill>
              <a:latin typeface="맑은 고딕"/>
            </a:endParaRPr>
          </a:p>
        </p:txBody>
      </p:sp>
    </p:spTree>
    <p:extLst>
      <p:ext uri="{BB962C8B-B14F-4D97-AF65-F5344CB8AC3E}">
        <p14:creationId xmlns:p14="http://schemas.microsoft.com/office/powerpoint/2010/main" val="4249864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sv-SE" altLang="ja-JP" dirty="0"/>
              <a:t>Ericsson: added text in blue</a:t>
            </a:r>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4</a:t>
            </a:fld>
            <a:endParaRPr lang="en-US" dirty="0">
              <a:solidFill>
                <a:prstClr val="black"/>
              </a:solidFill>
              <a:latin typeface="맑은 고딕"/>
            </a:endParaRPr>
          </a:p>
        </p:txBody>
      </p:sp>
    </p:spTree>
    <p:extLst>
      <p:ext uri="{BB962C8B-B14F-4D97-AF65-F5344CB8AC3E}">
        <p14:creationId xmlns:p14="http://schemas.microsoft.com/office/powerpoint/2010/main" val="1889318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sv-SE" altLang="ja-JP" dirty="0"/>
              <a:t>Ericsson: added text in blue</a:t>
            </a:r>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5</a:t>
            </a:fld>
            <a:endParaRPr lang="en-US" dirty="0">
              <a:solidFill>
                <a:prstClr val="black"/>
              </a:solidFill>
              <a:latin typeface="맑은 고딕"/>
            </a:endParaRPr>
          </a:p>
        </p:txBody>
      </p:sp>
    </p:spTree>
    <p:extLst>
      <p:ext uri="{BB962C8B-B14F-4D97-AF65-F5344CB8AC3E}">
        <p14:creationId xmlns:p14="http://schemas.microsoft.com/office/powerpoint/2010/main" val="587323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6</a:t>
            </a:fld>
            <a:endParaRPr lang="en-US" dirty="0">
              <a:solidFill>
                <a:prstClr val="black"/>
              </a:solidFill>
              <a:latin typeface="맑은 고딕"/>
            </a:endParaRPr>
          </a:p>
        </p:txBody>
      </p:sp>
    </p:spTree>
    <p:extLst>
      <p:ext uri="{BB962C8B-B14F-4D97-AF65-F5344CB8AC3E}">
        <p14:creationId xmlns:p14="http://schemas.microsoft.com/office/powerpoint/2010/main" val="692348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2156597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8503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89054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70638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490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18216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66738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44036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63767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2606680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5541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76443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096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dirty="0"/>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8/20/20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dirty="0"/>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solidFill>
                  <a:prstClr val="black">
                    <a:tint val="75000"/>
                  </a:prstClr>
                </a:solidFill>
              </a:rPr>
              <a:pPr/>
              <a:t>8/20/20</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83316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altLang="ko-KR" b="1" dirty="0"/>
              <a:t>WF on FR2 Beam Correspondence</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Apple Inc.</a:t>
            </a:r>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a:t>R4-2011678</a:t>
            </a:r>
          </a:p>
        </p:txBody>
      </p:sp>
      <p:sp>
        <p:nvSpPr>
          <p:cNvPr id="5" name="テキスト ボックス 3"/>
          <p:cNvSpPr txBox="1"/>
          <p:nvPr/>
        </p:nvSpPr>
        <p:spPr>
          <a:xfrm>
            <a:off x="107504" y="188639"/>
            <a:ext cx="3575851" cy="923330"/>
          </a:xfrm>
          <a:prstGeom prst="rect">
            <a:avLst/>
          </a:prstGeom>
          <a:noFill/>
        </p:spPr>
        <p:txBody>
          <a:bodyPr wrap="none" rtlCol="0">
            <a:spAutoFit/>
          </a:bodyPr>
          <a:lstStyle/>
          <a:p>
            <a:r>
              <a:rPr lang="en-GB" b="1" dirty="0"/>
              <a:t>3GPP TSG-RAN WG4 Meeting #96-e</a:t>
            </a:r>
          </a:p>
          <a:p>
            <a:r>
              <a:rPr lang="en-GB" altLang="ko-KR" b="1" dirty="0"/>
              <a:t>Online Meeting, Aug 2020</a:t>
            </a:r>
            <a:endParaRPr lang="en-GB" b="1" dirty="0"/>
          </a:p>
          <a:p>
            <a:r>
              <a:rPr lang="en-GB" b="1" dirty="0"/>
              <a:t>Agenda: </a:t>
            </a:r>
            <a:r>
              <a:rPr lang="en-US" b="1" dirty="0"/>
              <a:t>7.12.1.2</a:t>
            </a:r>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71600" y="1341477"/>
            <a:ext cx="11246400" cy="54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a:t>As summarized in [1], there are three major topics under discussion:</a:t>
            </a:r>
          </a:p>
          <a:p>
            <a:pPr lvl="1"/>
            <a:r>
              <a:rPr lang="en-US" altLang="ko-KR" dirty="0"/>
              <a:t>Topic #1 covers aspects related to beam correspondence based on SSB (including definition of the requirement and applicability rules).</a:t>
            </a:r>
          </a:p>
          <a:p>
            <a:pPr lvl="1"/>
            <a:r>
              <a:rPr lang="en-US" altLang="ko-KR" dirty="0"/>
              <a:t>Topic #2 covers aspects related to beam correspondence based on CSI-RS (including definition of the requirement and applicability rules).</a:t>
            </a:r>
          </a:p>
          <a:p>
            <a:pPr lvl="1"/>
            <a:r>
              <a:rPr lang="en-US" altLang="ko-KR" dirty="0"/>
              <a:t>Topic #3 covers aspects related to capability signaling, proposed TP to TR38.831, and proposed CRs to TS38.101-2.</a:t>
            </a:r>
          </a:p>
          <a:p>
            <a:r>
              <a:rPr lang="en-US" altLang="ko-KR" dirty="0"/>
              <a:t>Since some of the open issues can impact others and can be considered “core open issues,” it might be meaningful to try to prioritize the GTW discussion on these issues, which are listed in the following slides</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Background</a:t>
            </a:r>
          </a:p>
        </p:txBody>
      </p:sp>
    </p:spTree>
    <p:extLst>
      <p:ext uri="{BB962C8B-B14F-4D97-AF65-F5344CB8AC3E}">
        <p14:creationId xmlns:p14="http://schemas.microsoft.com/office/powerpoint/2010/main" val="655319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71600" y="1341477"/>
            <a:ext cx="11246400" cy="54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a:t>Issue 1-1-1: Whether and how much performance relaxation, ∆p, relative to the condition which assumes both SSB and CSI-RS are present, is necessary</a:t>
            </a:r>
          </a:p>
          <a:p>
            <a:pPr lvl="1"/>
            <a:r>
              <a:rPr lang="en-US" altLang="ko-KR" dirty="0"/>
              <a:t>Alt 1-1-1-1: ∆p = 0 dB (compared to R15 bit 1 or bit 0 UE?)</a:t>
            </a:r>
          </a:p>
          <a:p>
            <a:pPr lvl="1"/>
            <a:r>
              <a:rPr lang="en-US" altLang="ko-KR" dirty="0"/>
              <a:t>Alt 1-1-1-2: 0 &lt; ∆p ≤ 3 dB</a:t>
            </a:r>
          </a:p>
          <a:p>
            <a:pPr lvl="1"/>
            <a:r>
              <a:rPr lang="en-US" altLang="ko-KR" dirty="0"/>
              <a:t>Alt 1-1-1-3: ∆p = 0 dB is optional to support, and 0 &lt; ∆p ≤ 3 dB is the baseline to support</a:t>
            </a:r>
          </a:p>
          <a:p>
            <a:r>
              <a:rPr lang="en-US" altLang="ko-KR" dirty="0"/>
              <a:t>Agreements:</a:t>
            </a:r>
          </a:p>
          <a:p>
            <a:pPr lvl="1"/>
            <a:r>
              <a:rPr lang="en-US" altLang="ko-KR" dirty="0"/>
              <a:t>Alt 1-1-1-1: ∆p = 0 dB, an optional capability</a:t>
            </a:r>
          </a:p>
          <a:p>
            <a:pPr lvl="2"/>
            <a:r>
              <a:rPr lang="en-US" altLang="ko-KR" dirty="0"/>
              <a:t>If a R16 UE indicates it doesn’t support BC based on SSB, network can expect the UE to fulfill BC based on R15 BC requirements.</a:t>
            </a:r>
          </a:p>
          <a:p>
            <a:pPr lvl="2"/>
            <a:r>
              <a:rPr lang="en-US" altLang="ko-KR" dirty="0"/>
              <a:t>R16 will continue to have bit 1 and bit 0 UEs</a:t>
            </a:r>
            <a:endParaRPr lang="en-US" altLang="ko-KR" strike="sngStrike" dirty="0"/>
          </a:p>
          <a:p>
            <a:pPr lvl="2"/>
            <a:endParaRPr lang="en-US" altLang="ko-KR" dirty="0"/>
          </a:p>
          <a:p>
            <a:pPr marL="457200" lvl="1" indent="0">
              <a:buNone/>
            </a:pPr>
            <a:endParaRPr lang="en-US" altLang="ko-KR" dirty="0"/>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BC based on SSB – requirement definition</a:t>
            </a:r>
          </a:p>
        </p:txBody>
      </p:sp>
    </p:spTree>
    <p:extLst>
      <p:ext uri="{BB962C8B-B14F-4D97-AF65-F5344CB8AC3E}">
        <p14:creationId xmlns:p14="http://schemas.microsoft.com/office/powerpoint/2010/main" val="3044075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71600" y="1341477"/>
            <a:ext cx="11246400" cy="54000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a:t>Issue 2-1-1: The method to achieve CSI-RS based condition which will use SSB for P1 procedure</a:t>
            </a:r>
          </a:p>
          <a:p>
            <a:pPr lvl="1"/>
            <a:r>
              <a:rPr lang="en-US" altLang="ko-KR" dirty="0"/>
              <a:t>Alt 2-1-1-1: SSB and CSI-RS are present, but SSB’s PSD is backed-off by X dB from CSI-RS</a:t>
            </a:r>
          </a:p>
          <a:p>
            <a:pPr lvl="1"/>
            <a:r>
              <a:rPr lang="en-US" altLang="ko-KR" dirty="0"/>
              <a:t>Alt 2-1-1-2: decrease SSB power until UE SSB based SS-SINR measurement reporting is ≤ [-3] dB</a:t>
            </a:r>
          </a:p>
          <a:p>
            <a:pPr lvl="1"/>
            <a:r>
              <a:rPr lang="en-US" altLang="ko-KR" dirty="0"/>
              <a:t>Alt 2-1-1-3: as proposed in R4-2010119 (Qualcomm)</a:t>
            </a:r>
          </a:p>
          <a:p>
            <a:pPr lvl="1"/>
            <a:r>
              <a:rPr lang="en-US" altLang="ko-KR" dirty="0"/>
              <a:t>Alt 2-1-1-4: as proposed in R4-2010198 (Samsung)</a:t>
            </a:r>
          </a:p>
          <a:p>
            <a:pPr lvl="1"/>
            <a:r>
              <a:rPr lang="en-US" altLang="ko-KR" dirty="0"/>
              <a:t>Alt 2-1-1-5: Update side conditions as proposed in R4-2011479 (Huawei) and take Alt 2-1-1-1</a:t>
            </a:r>
          </a:p>
          <a:p>
            <a:pPr lvl="1"/>
            <a:r>
              <a:rPr lang="en-US" altLang="ko-KR" dirty="0"/>
              <a:t>Alt 2-1-1-6: Further study is needed</a:t>
            </a:r>
          </a:p>
          <a:p>
            <a:r>
              <a:rPr lang="en-US" altLang="ko-KR" dirty="0"/>
              <a:t>Agreements:</a:t>
            </a:r>
          </a:p>
          <a:p>
            <a:pPr lvl="1"/>
            <a:r>
              <a:rPr lang="en-US" altLang="ko-KR" dirty="0"/>
              <a:t>Continue to focus on Alt 2-1-1-1 with all relevant details including the value of X and other P1 CSI-RS configurations to be worked out</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BC based on CSI-RS – requirement definition</a:t>
            </a:r>
          </a:p>
        </p:txBody>
      </p:sp>
    </p:spTree>
    <p:extLst>
      <p:ext uri="{BB962C8B-B14F-4D97-AF65-F5344CB8AC3E}">
        <p14:creationId xmlns:p14="http://schemas.microsoft.com/office/powerpoint/2010/main" val="2040463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71600" y="1341477"/>
            <a:ext cx="11246400" cy="54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a:t>Issue 3-1-1: How to introduce capability signaling for enhanced BC requirements</a:t>
            </a:r>
          </a:p>
          <a:p>
            <a:pPr lvl="1"/>
            <a:r>
              <a:rPr lang="en-US" altLang="ko-KR" dirty="0"/>
              <a:t>Alt 3-1-1-1: A single unified capability for both BC based on SSB and BC based on CSI-RS (and introduce requirements for both)</a:t>
            </a:r>
          </a:p>
          <a:p>
            <a:pPr lvl="1"/>
            <a:r>
              <a:rPr lang="en-US" altLang="ko-KR" dirty="0"/>
              <a:t>Alt 3-1-1-2: Separate capabilities for BC based on SSB and BC based on CSI-RS (and introduce requirements for both)</a:t>
            </a:r>
          </a:p>
          <a:p>
            <a:pPr lvl="1"/>
            <a:r>
              <a:rPr lang="en-US" altLang="ko-KR" dirty="0"/>
              <a:t>Alt 3-1-1-3: A single capability only for BC based on SSB (and introduce requirements for BC based on SSB only)</a:t>
            </a:r>
          </a:p>
          <a:p>
            <a:r>
              <a:rPr lang="en-US" altLang="ko-KR" dirty="0"/>
              <a:t>Agreements:</a:t>
            </a:r>
          </a:p>
          <a:p>
            <a:pPr lvl="1"/>
            <a:r>
              <a:rPr lang="en-US" altLang="ko-KR" dirty="0"/>
              <a:t>Alt 3-1-1-2: Separate capabilities for BC based on SSB and BC based on CSI-RS (and introduce requirements for both)</a:t>
            </a:r>
          </a:p>
          <a:p>
            <a:pPr lvl="2"/>
            <a:r>
              <a:rPr lang="en-US" altLang="ko-KR" dirty="0"/>
              <a:t>R16 will continue to have bit 1 and bit 0 UEs for BC based on CSI-RS</a:t>
            </a:r>
          </a:p>
          <a:p>
            <a:pPr lvl="2"/>
            <a:r>
              <a:rPr lang="en-US" altLang="ko-KR" dirty="0"/>
              <a:t>BC based on CSI-RS is optional</a:t>
            </a:r>
          </a:p>
          <a:p>
            <a:pPr lvl="2"/>
            <a:endParaRPr lang="en-US" altLang="ko-KR" dirty="0"/>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Capability aspects</a:t>
            </a:r>
          </a:p>
        </p:txBody>
      </p:sp>
    </p:spTree>
    <p:extLst>
      <p:ext uri="{BB962C8B-B14F-4D97-AF65-F5344CB8AC3E}">
        <p14:creationId xmlns:p14="http://schemas.microsoft.com/office/powerpoint/2010/main" val="1391483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표 1"/>
          <p:cNvGraphicFramePr>
            <a:graphicFrameLocks noGrp="1"/>
          </p:cNvGraphicFramePr>
          <p:nvPr>
            <p:extLst>
              <p:ext uri="{D42A27DB-BD31-4B8C-83A1-F6EECF244321}">
                <p14:modId xmlns:p14="http://schemas.microsoft.com/office/powerpoint/2010/main" val="425754787"/>
              </p:ext>
            </p:extLst>
          </p:nvPr>
        </p:nvGraphicFramePr>
        <p:xfrm>
          <a:off x="472224" y="1341477"/>
          <a:ext cx="11247552" cy="1737360"/>
        </p:xfrm>
        <a:graphic>
          <a:graphicData uri="http://schemas.openxmlformats.org/drawingml/2006/table">
            <a:tbl>
              <a:tblPr firstRow="1" bandRow="1">
                <a:tableStyleId>{5940675A-B579-460E-94D1-54222C63F5DA}</a:tableStyleId>
              </a:tblPr>
              <a:tblGrid>
                <a:gridCol w="744326">
                  <a:extLst>
                    <a:ext uri="{9D8B030D-6E8A-4147-A177-3AD203B41FA5}">
                      <a16:colId xmlns:a16="http://schemas.microsoft.com/office/drawing/2014/main" val="2152485044"/>
                    </a:ext>
                  </a:extLst>
                </a:gridCol>
                <a:gridCol w="1979874">
                  <a:extLst>
                    <a:ext uri="{9D8B030D-6E8A-4147-A177-3AD203B41FA5}">
                      <a16:colId xmlns:a16="http://schemas.microsoft.com/office/drawing/2014/main" val="3677271991"/>
                    </a:ext>
                  </a:extLst>
                </a:gridCol>
                <a:gridCol w="5232873">
                  <a:extLst>
                    <a:ext uri="{9D8B030D-6E8A-4147-A177-3AD203B41FA5}">
                      <a16:colId xmlns:a16="http://schemas.microsoft.com/office/drawing/2014/main" val="1072862838"/>
                    </a:ext>
                  </a:extLst>
                </a:gridCol>
                <a:gridCol w="3290479">
                  <a:extLst>
                    <a:ext uri="{9D8B030D-6E8A-4147-A177-3AD203B41FA5}">
                      <a16:colId xmlns:a16="http://schemas.microsoft.com/office/drawing/2014/main" val="3874023288"/>
                    </a:ext>
                  </a:extLst>
                </a:gridCol>
              </a:tblGrid>
              <a:tr h="370840">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09950856"/>
                  </a:ext>
                </a:extLst>
              </a:tr>
              <a:tr h="0">
                <a:tc>
                  <a:txBody>
                    <a:bodyPr/>
                    <a:lstStyle/>
                    <a:p>
                      <a:pPr latinLnBrk="1"/>
                      <a:r>
                        <a:rPr lang="en-US" altLang="ko-KR" sz="2400" dirty="0"/>
                        <a:t>[1]</a:t>
                      </a:r>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r>
                        <a:rPr lang="en-US" altLang="ko-KR" sz="2400" dirty="0"/>
                        <a:t>R4-2011549</a:t>
                      </a:r>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r>
                        <a:rPr lang="en-US" altLang="ko-KR" sz="2400" dirty="0"/>
                        <a:t>Email discussion summary for [96e][116] NR_RF_FR2_req_enh_Part_2</a:t>
                      </a:r>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r>
                        <a:rPr lang="en-US" altLang="ko-KR" sz="2400" dirty="0"/>
                        <a:t>Moderator(Apple Inc.)</a:t>
                      </a:r>
                    </a:p>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39438906"/>
                  </a:ext>
                </a:extLst>
              </a:tr>
              <a:tr h="370840">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atinLnBrk="1"/>
                      <a:endParaRPr lang="ko-KR" altLang="en-US"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7335668"/>
                  </a:ext>
                </a:extLst>
              </a:tr>
            </a:tbl>
          </a:graphicData>
        </a:graphic>
      </p:graphicFrame>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ko-KR" dirty="0">
                <a:solidFill>
                  <a:prstClr val="black"/>
                </a:solidFill>
              </a:rPr>
              <a:t>References</a:t>
            </a:r>
            <a:endParaRPr lang="en-US" dirty="0">
              <a:solidFill>
                <a:prstClr val="black"/>
              </a:solidFill>
            </a:endParaRPr>
          </a:p>
        </p:txBody>
      </p:sp>
    </p:spTree>
    <p:extLst>
      <p:ext uri="{BB962C8B-B14F-4D97-AF65-F5344CB8AC3E}">
        <p14:creationId xmlns:p14="http://schemas.microsoft.com/office/powerpoint/2010/main" val="17657247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A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CA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CA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950D8094C35F4CA78BB754F2736DFC" ma:contentTypeVersion="13" ma:contentTypeDescription="Create a new document." ma:contentTypeScope="" ma:versionID="0bc3b893d2ca181927fb69f03c225602">
  <xsd:schema xmlns:xsd="http://www.w3.org/2001/XMLSchema" xmlns:xs="http://www.w3.org/2001/XMLSchema" xmlns:p="http://schemas.microsoft.com/office/2006/metadata/properties" xmlns:ns3="1929b448-875c-41b5-9ef9-a74e7ff7005c" xmlns:ns4="468205d2-1d1d-4d66-9ec2-8f6b59beddc6" targetNamespace="http://schemas.microsoft.com/office/2006/metadata/properties" ma:root="true" ma:fieldsID="157ec3d38ca71aff80b2e63eebb99242" ns3:_="" ns4:_="">
    <xsd:import namespace="1929b448-875c-41b5-9ef9-a74e7ff7005c"/>
    <xsd:import namespace="468205d2-1d1d-4d66-9ec2-8f6b59beddc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29b448-875c-41b5-9ef9-a74e7ff7005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8205d2-1d1d-4d66-9ec2-8f6b59beddc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D02030-85BD-40F0-A53A-DA180FA14708}">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468205d2-1d1d-4d66-9ec2-8f6b59beddc6"/>
    <ds:schemaRef ds:uri="http://purl.org/dc/terms/"/>
    <ds:schemaRef ds:uri="1929b448-875c-41b5-9ef9-a74e7ff7005c"/>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53CF126C-29A2-4589-8069-70B3EC82BFA7}">
  <ds:schemaRefs>
    <ds:schemaRef ds:uri="http://schemas.microsoft.com/sharepoint/v3/contenttype/forms"/>
  </ds:schemaRefs>
</ds:datastoreItem>
</file>

<file path=customXml/itemProps3.xml><?xml version="1.0" encoding="utf-8"?>
<ds:datastoreItem xmlns:ds="http://schemas.openxmlformats.org/officeDocument/2006/customXml" ds:itemID="{1844FA28-A769-4C57-B9E3-2FB29DDC08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29b448-875c-41b5-9ef9-a74e7ff7005c"/>
    <ds:schemaRef ds:uri="468205d2-1d1d-4d66-9ec2-8f6b59bedd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26119</TotalTime>
  <Words>608</Words>
  <Application>Microsoft Macintosh PowerPoint</Application>
  <PresentationFormat>Widescreen</PresentationFormat>
  <Paragraphs>54</Paragraphs>
  <Slides>6</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vt:i4>
      </vt:variant>
    </vt:vector>
  </HeadingPairs>
  <TitlesOfParts>
    <vt:vector size="13" baseType="lpstr">
      <vt:lpstr>맑은 고딕</vt:lpstr>
      <vt:lpstr>ＭＳ Ｐゴシック</vt:lpstr>
      <vt:lpstr>Arial</vt:lpstr>
      <vt:lpstr>Calibri</vt:lpstr>
      <vt:lpstr>Calibri Light</vt:lpstr>
      <vt:lpstr>Office Theme</vt:lpstr>
      <vt:lpstr>1_Office Theme</vt:lpstr>
      <vt:lpstr>WF on FR2 Beam Correspondence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spherical coverage improvements</dc:title>
  <dc:creator>Qualcomm</dc:creator>
  <cp:lastModifiedBy>Toliy Ioffe</cp:lastModifiedBy>
  <cp:revision>537</cp:revision>
  <dcterms:created xsi:type="dcterms:W3CDTF">2017-05-16T04:27:47Z</dcterms:created>
  <dcterms:modified xsi:type="dcterms:W3CDTF">2020-08-20T07:12:25Z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4061daba-1ed1-4b4f-93f7-4ae66b4e0742</vt:lpwstr>
  </property>
  <property fmtid="{D5CDD505-2E9C-101B-9397-08002B2CF9AE}" pid="3" name="CTP_TimeStamp">
    <vt:lpwstr>2017-10-13 08:45:58Z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NewReviewCycle">
    <vt:lpwstr/>
  </property>
  <property fmtid="{D5CDD505-2E9C-101B-9397-08002B2CF9AE}" pid="9" name="NSCPROP_SA">
    <vt:lpwstr>C:\Users\kuhn.kim\AppData\Local\Temp\Temp1_R4-1801202.zip\R4-1801202_WF on EIRP CDF for spherical coverage.pptx</vt:lpwstr>
  </property>
  <property fmtid="{D5CDD505-2E9C-101B-9397-08002B2CF9AE}" pid="10" name="ContentTypeId">
    <vt:lpwstr>0x010100D0950D8094C35F4CA78BB754F2736DFC</vt:lpwstr>
  </property>
</Properties>
</file>