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60" y="18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55250" y="265294"/>
            <a:ext cx="5616624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95-e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25 May </a:t>
            </a:r>
            <a:r>
              <a:rPr lang="en-US" altLang="zh-CN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</a:t>
            </a:r>
            <a:r>
              <a:rPr lang="en-US" altLang="zh-CN" sz="20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June, 2020</a:t>
            </a:r>
            <a:endParaRPr lang="zh-CN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55640" y="4581128"/>
            <a:ext cx="6400800" cy="744488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9536" y="1924939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/>
              <a:t>Way forward on release independence aspects for NR Rel-16 UE demodulation and CSI reporting requirements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9480376" y="605299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R4-2008837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800" dirty="0"/>
              <a:t>RP-192532, Revised WID: NR performance requirement enhancement, RAN#86, China </a:t>
            </a:r>
            <a:r>
              <a:rPr lang="en-GB" altLang="zh-CN" sz="2800" dirty="0" smtClean="0"/>
              <a:t>Telecom</a:t>
            </a:r>
          </a:p>
          <a:p>
            <a:r>
              <a:rPr lang="en-US" altLang="zh-CN" sz="2800" dirty="0" smtClean="0"/>
              <a:t>R4-2002390 </a:t>
            </a:r>
            <a:r>
              <a:rPr lang="en-US" altLang="zh-CN" sz="2800" dirty="0"/>
              <a:t>WF on release independence aspects for UE demodulation and CSI reporting </a:t>
            </a:r>
            <a:r>
              <a:rPr lang="en-US" altLang="zh-CN" sz="2800" dirty="0" smtClean="0"/>
              <a:t>requirements, Huawei, HiSilicon, RAN4#94e</a:t>
            </a:r>
          </a:p>
          <a:p>
            <a:r>
              <a:rPr lang="en-US" altLang="zh-CN" sz="2800" dirty="0" smtClean="0"/>
              <a:t>R4-2005545 </a:t>
            </a:r>
            <a:r>
              <a:rPr lang="en-US" altLang="zh-CN" sz="2800" dirty="0"/>
              <a:t>WF on release independence aspects for UE demodulation and CSI reporting requirements, Huawei, HiSilicon, </a:t>
            </a:r>
            <a:r>
              <a:rPr lang="en-US" altLang="zh-CN" sz="2800" dirty="0" smtClean="0"/>
              <a:t>RAN4#94-e-Bis 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val="98025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1318" y="116632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Release independence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7408" y="1556792"/>
            <a:ext cx="10513168" cy="4525963"/>
          </a:xfrm>
        </p:spPr>
        <p:txBody>
          <a:bodyPr>
            <a:normAutofit/>
          </a:bodyPr>
          <a:lstStyle/>
          <a:p>
            <a:r>
              <a:rPr lang="en-GB" altLang="zh-CN" dirty="0" smtClean="0"/>
              <a:t>PMI </a:t>
            </a:r>
            <a:r>
              <a:rPr lang="en-GB" altLang="zh-CN" dirty="0"/>
              <a:t>reporting requirements for Rel-15 type II codebook</a:t>
            </a:r>
            <a:endParaRPr lang="zh-CN" altLang="zh-CN" dirty="0"/>
          </a:p>
          <a:p>
            <a:pPr lvl="1"/>
            <a:r>
              <a:rPr lang="en-GB" altLang="zh-CN" dirty="0" smtClean="0"/>
              <a:t>Option 1: Release </a:t>
            </a:r>
            <a:r>
              <a:rPr lang="en-GB" altLang="zh-CN" dirty="0" smtClean="0"/>
              <a:t>independent from </a:t>
            </a:r>
            <a:r>
              <a:rPr lang="en-GB" altLang="zh-CN" dirty="0" smtClean="0"/>
              <a:t>Rel-15</a:t>
            </a:r>
          </a:p>
          <a:p>
            <a:pPr lvl="1"/>
            <a:r>
              <a:rPr lang="en-US" altLang="zh-CN" dirty="0" smtClean="0"/>
              <a:t>Option 2: Not release independent from Rel-15</a:t>
            </a:r>
          </a:p>
          <a:p>
            <a:pPr marL="457200" lvl="1" indent="0">
              <a:buNone/>
            </a:pPr>
            <a:r>
              <a:rPr lang="en-US" altLang="zh-CN" dirty="0"/>
              <a:t>Note: conclusion will be reached in </a:t>
            </a:r>
            <a:r>
              <a:rPr lang="en-US" altLang="zh-CN" dirty="0" smtClean="0"/>
              <a:t>next RAN4</a:t>
            </a:r>
            <a:r>
              <a:rPr lang="en-US" altLang="zh-CN" dirty="0"/>
              <a:t># 96-e </a:t>
            </a:r>
            <a:r>
              <a:rPr lang="en-US" altLang="zh-CN" dirty="0" smtClean="0"/>
              <a:t>meeting </a:t>
            </a:r>
            <a:endParaRPr lang="zh-CN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6403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Requirement Applicability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all topics under </a:t>
            </a:r>
            <a:r>
              <a:rPr lang="en-GB" altLang="zh-CN" dirty="0"/>
              <a:t>NR performance requirement enhancement </a:t>
            </a:r>
            <a:r>
              <a:rPr lang="en-GB" altLang="zh-CN" dirty="0" smtClean="0"/>
              <a:t>WI</a:t>
            </a:r>
          </a:p>
          <a:p>
            <a:pPr lvl="1"/>
            <a:r>
              <a:rPr lang="en-GB" altLang="zh-CN" dirty="0" smtClean="0"/>
              <a:t>Whether requirements applicability needs to be defined</a:t>
            </a:r>
          </a:p>
          <a:p>
            <a:pPr lvl="2"/>
            <a:r>
              <a:rPr lang="en-US" altLang="zh-CN" dirty="0" smtClean="0"/>
              <a:t>No additional features/capabilities needs to be defined in RAN4 Rel-16 feature list to indicate that UE supports requirements for Rel-15 features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922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</TotalTime>
  <Words>154</Words>
  <Application>Microsoft Office PowerPoint</Application>
  <PresentationFormat>宽屏</PresentationFormat>
  <Paragraphs>17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主题</vt:lpstr>
      <vt:lpstr>3GPP TSG-RAN WG4 Meeting #95-e  Electronic Meeting, 25 May – 5th June, 2020</vt:lpstr>
      <vt:lpstr>Background</vt:lpstr>
      <vt:lpstr>Release independence</vt:lpstr>
      <vt:lpstr>Requirement Applicability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185</cp:revision>
  <dcterms:created xsi:type="dcterms:W3CDTF">2016-01-12T08:39:50Z</dcterms:created>
  <dcterms:modified xsi:type="dcterms:W3CDTF">2020-06-03T20:25:09Z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(3)6Lalis6tOfDDQeFpzjCNYF71E3ULfepGMcNBmDoyFnC6EUzB3EGFUVLsRX/H4MWQOlfRzjfl
psE0YC57MVzgOaNIm4AxcoXqbf+WVzYul3St+O+uPVeckrGX0Ky0xEJBEUe6SyqcSZLYJUzn
LAuVc2K3CVlh+xPieYJWv/Z9V1DbdysR5JJCdmcMtLum1gcj/cEnd/FqWbOQ1i2UAnncAZmp
xGAth+cijLrdI/9oc5</vt:lpwstr>
  </property>
  <property fmtid="{D5CDD505-2E9C-101B-9397-08002B2CF9AE}" pid="3" name="_2015_ms_pID_7253431">
    <vt:lpwstr>qPkZA9McGcm4elS90hnJiOoL/GvH5Yaf9CC3ueZ9v5zr9mc5Q+wZmn
9uXUQWO50gCftL89bSdndL90OTMoTR4gxB8bcC894yNBTZdJQ/1M4IXpVsHCqIE4Am8dSD0s
nqDzDCSZwW+WiG5kyDFJSFl7+Xf84hpJmom8ddNtTRriDg9KaIzaH1NUYRLppIokk4QcTIxb
nDEu2jOvL2zBiJ9QGtfT9V96vDskfv3NFoWM</vt:lpwstr>
  </property>
  <property fmtid="{D5CDD505-2E9C-101B-9397-08002B2CF9AE}" pid="4" name="_2015_ms_pID_7253432">
    <vt:lpwstr>C4ntDj6Nk2LmpWyTMKWmC1aSR9ZqKvQkvqvI
XGpci631Dnz9Q5J7TeZSQBrRcZ4spEdefG/8yxXMisOo5zbXHOg=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1591207741</vt:lpwstr>
  </property>
</Properties>
</file>