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0"/>
  </p:notesMasterIdLst>
  <p:sldIdLst>
    <p:sldId id="289" r:id="rId5"/>
    <p:sldId id="297" r:id="rId6"/>
    <p:sldId id="294" r:id="rId7"/>
    <p:sldId id="293" r:id="rId8"/>
    <p:sldId id="299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F8919E-A256-4A0D-9730-141358C26961}" v="10" dt="2020-04-29T15:33:02.3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B184D6E4-1F32-417E-BFCA-2AE64D299511}"/>
    <pc:docChg chg="modSld">
      <pc:chgData name="Chu-Hsiang Huang" userId="543a1667-cf7d-4263-9c3a-2bbd98271c62" providerId="ADAL" clId="{B184D6E4-1F32-417E-BFCA-2AE64D299511}" dt="2020-04-29T15:33:02.352" v="24" actId="207"/>
      <pc:docMkLst>
        <pc:docMk/>
      </pc:docMkLst>
      <pc:sldChg chg="modSp">
        <pc:chgData name="Chu-Hsiang Huang" userId="543a1667-cf7d-4263-9c3a-2bbd98271c62" providerId="ADAL" clId="{B184D6E4-1F32-417E-BFCA-2AE64D299511}" dt="2020-04-29T15:32:56.265" v="23" actId="207"/>
        <pc:sldMkLst>
          <pc:docMk/>
          <pc:sldMk cId="192240261" sldId="293"/>
        </pc:sldMkLst>
        <pc:spChg chg="mod">
          <ac:chgData name="Chu-Hsiang Huang" userId="543a1667-cf7d-4263-9c3a-2bbd98271c62" providerId="ADAL" clId="{B184D6E4-1F32-417E-BFCA-2AE64D299511}" dt="2020-04-29T15:32:56.265" v="23" actId="207"/>
          <ac:spMkLst>
            <pc:docMk/>
            <pc:sldMk cId="192240261" sldId="293"/>
            <ac:spMk id="6147" creationId="{00000000-0000-0000-0000-000000000000}"/>
          </ac:spMkLst>
        </pc:spChg>
      </pc:sldChg>
      <pc:sldChg chg="modSp">
        <pc:chgData name="Chu-Hsiang Huang" userId="543a1667-cf7d-4263-9c3a-2bbd98271c62" providerId="ADAL" clId="{B184D6E4-1F32-417E-BFCA-2AE64D299511}" dt="2020-04-29T15:33:02.352" v="24" actId="207"/>
        <pc:sldMkLst>
          <pc:docMk/>
          <pc:sldMk cId="2620302991" sldId="299"/>
        </pc:sldMkLst>
        <pc:spChg chg="mod">
          <ac:chgData name="Chu-Hsiang Huang" userId="543a1667-cf7d-4263-9c3a-2bbd98271c62" providerId="ADAL" clId="{B184D6E4-1F32-417E-BFCA-2AE64D299511}" dt="2020-04-29T15:33:02.352" v="24" actId="207"/>
          <ac:spMkLst>
            <pc:docMk/>
            <pc:sldMk cId="2620302991" sldId="299"/>
            <ac:spMk id="614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2965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928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8508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252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/>
              <a:t>WF on R16 NR RRM enhancements – SRS carrier switching</a:t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3GPP TSG-RAN WG4 Meeting #94-e-Bis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Electronic Meeting, Apr.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Apr. 30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R4-2005341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Agreements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Applicability of SRS carrier switching time for defining interruption requirements</a:t>
            </a:r>
          </a:p>
          <a:p>
            <a:pPr lvl="1"/>
            <a:r>
              <a:rPr lang="en-US" altLang="zh-CN" sz="1600" dirty="0"/>
              <a:t>200us for intra-band CA in both FR1 and FR2</a:t>
            </a:r>
          </a:p>
          <a:p>
            <a:pPr lvl="1"/>
            <a:r>
              <a:rPr lang="en-US" altLang="zh-CN" sz="1600" dirty="0"/>
              <a:t>200us , 500us and 900us for inter-band CA in FR1, and inter-band CA between FR1 and FR2</a:t>
            </a:r>
          </a:p>
          <a:p>
            <a:pPr lvl="1"/>
            <a:r>
              <a:rPr lang="en-US" altLang="zh-CN" sz="1600" dirty="0"/>
              <a:t>Wait for RF room on conclusion of applicable SRS carrier switching time for inter-band CA in FR2</a:t>
            </a:r>
          </a:p>
          <a:p>
            <a:r>
              <a:rPr lang="en-US" altLang="zh-CN" sz="2000" dirty="0"/>
              <a:t>For per-FR gap capable UE, interruptions are not allowed due to SRS carrier switching in different frequency range</a:t>
            </a:r>
          </a:p>
          <a:p>
            <a:r>
              <a:rPr lang="en-US" altLang="zh-CN" sz="2000" dirty="0"/>
              <a:t>Define interruption requirements as sync case for CA</a:t>
            </a:r>
          </a:p>
          <a:p>
            <a:pPr lvl="1"/>
            <a:r>
              <a:rPr lang="en-US" altLang="zh-CN" sz="1600" dirty="0" smtClean="0"/>
              <a:t>Option 1: Interruption </a:t>
            </a:r>
            <a:r>
              <a:rPr lang="en-US" altLang="zh-CN" sz="1600" dirty="0"/>
              <a:t>length is the same as for </a:t>
            </a:r>
            <a:r>
              <a:rPr lang="en-US" altLang="zh-CN" sz="1600" dirty="0" err="1"/>
              <a:t>async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case</a:t>
            </a:r>
          </a:p>
          <a:p>
            <a:pPr lvl="1"/>
            <a:r>
              <a:rPr lang="en-US" altLang="zh-CN" sz="1600" dirty="0" smtClean="0"/>
              <a:t>Option 2: Interruption </a:t>
            </a:r>
            <a:r>
              <a:rPr lang="en-US" altLang="zh-CN" sz="1600" dirty="0"/>
              <a:t>length is </a:t>
            </a:r>
            <a:r>
              <a:rPr lang="en-US" altLang="zh-CN" sz="1600" dirty="0" smtClean="0"/>
              <a:t>1 slot less than </a:t>
            </a:r>
            <a:r>
              <a:rPr lang="en-US" altLang="zh-CN" sz="1600" dirty="0"/>
              <a:t>for </a:t>
            </a:r>
            <a:r>
              <a:rPr lang="en-US" altLang="zh-CN" sz="1600" dirty="0" err="1"/>
              <a:t>async</a:t>
            </a:r>
            <a:r>
              <a:rPr lang="en-US" altLang="zh-CN" sz="1600" dirty="0"/>
              <a:t> case</a:t>
            </a:r>
          </a:p>
          <a:p>
            <a:pPr lvl="1"/>
            <a:endParaRPr lang="en-US" altLang="zh-CN" sz="16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568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Agreements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z="2000" dirty="0"/>
              <a:t>In EN-DC and NE-DC, the interruption to NR DL reception and UL transmission due to LTE SRS carrier switching are specified in interruption requirements.</a:t>
            </a:r>
          </a:p>
          <a:p>
            <a:pPr lvl="0"/>
            <a:r>
              <a:rPr lang="en-US" altLang="zh-CN" sz="2000" dirty="0"/>
              <a:t>In EN-DC and NE-DC, the interruption to LTE DL reception and UL transmission due to NR SRS carrier switching are specified in interruption requirements.</a:t>
            </a:r>
          </a:p>
          <a:p>
            <a:pPr lvl="0"/>
            <a:r>
              <a:rPr lang="en-US" altLang="zh-CN" sz="2000" dirty="0"/>
              <a:t>Follow SRS carrier switching procedures specified by RAN1/RAN2 if applicable. Reference to RAN1/RAN2 spec in RRM requirements is preferable if it is necessary.</a:t>
            </a:r>
          </a:p>
          <a:p>
            <a:pPr lvl="0"/>
            <a:r>
              <a:rPr lang="en-US" altLang="zh-CN" sz="2000" dirty="0"/>
              <a:t>If SRS carrier switching is dropped, no interruption is allowed. </a:t>
            </a:r>
          </a:p>
          <a:p>
            <a:pPr lvl="0"/>
            <a:endParaRPr lang="en-US" altLang="zh-CN" sz="20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581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Impact on NR measurement requirements based on SSB/PBCH/CSI-RS due to LTE SRS carrier switching</a:t>
            </a:r>
            <a:endParaRPr lang="zh-CN" altLang="zh-CN" sz="2000" dirty="0"/>
          </a:p>
          <a:p>
            <a:pPr lvl="1"/>
            <a:r>
              <a:rPr lang="en-US" altLang="zh-CN" sz="1800" dirty="0"/>
              <a:t>Option 1a</a:t>
            </a:r>
            <a:endParaRPr lang="zh-CN" altLang="zh-CN" sz="1800" dirty="0"/>
          </a:p>
          <a:p>
            <a:pPr lvl="2"/>
            <a:r>
              <a:rPr lang="en-US" altLang="zh-CN" sz="1600" dirty="0"/>
              <a:t>NR measurements in FR2 are NOT allowed to be interrupted for UE capable of per-FR gap</a:t>
            </a:r>
            <a:endParaRPr lang="zh-CN" altLang="zh-CN" sz="1600" dirty="0"/>
          </a:p>
          <a:p>
            <a:pPr lvl="2"/>
            <a:r>
              <a:rPr lang="en-US" altLang="zh-CN" sz="1600" dirty="0"/>
              <a:t>NR measurements in FR1 are allowed to be interrupted.</a:t>
            </a:r>
            <a:endParaRPr lang="zh-CN" altLang="zh-CN" sz="1600" dirty="0"/>
          </a:p>
          <a:p>
            <a:pPr lvl="2"/>
            <a:r>
              <a:rPr lang="en-US" altLang="zh-CN" sz="1600" dirty="0"/>
              <a:t>NR measurements are allowed to be interrupted for UE not capable of per-FR gap.</a:t>
            </a:r>
          </a:p>
          <a:p>
            <a:pPr lvl="1"/>
            <a:r>
              <a:rPr lang="en-US" altLang="zh-CN" sz="2000" dirty="0"/>
              <a:t>Option 2</a:t>
            </a:r>
          </a:p>
          <a:p>
            <a:pPr lvl="2"/>
            <a:r>
              <a:rPr lang="en-US" altLang="zh-CN" sz="1600" dirty="0"/>
              <a:t>Collision between SRS switching on one technology and measurement occasion on another is an error condition from UE perspective and UE behavior is not defined for such scenarios.</a:t>
            </a:r>
          </a:p>
          <a:p>
            <a:pPr lvl="2"/>
            <a:r>
              <a:rPr lang="en-US" altLang="zh-CN" sz="1600" dirty="0"/>
              <a:t>Depending on scenario UE may choose to interrupt other tech or drop SRS switching.</a:t>
            </a:r>
          </a:p>
          <a:p>
            <a:pPr lvl="2"/>
            <a:endParaRPr lang="zh-CN" altLang="zh-CN" sz="1600" dirty="0"/>
          </a:p>
          <a:p>
            <a:pPr lvl="0"/>
            <a:endParaRPr lang="en-US" altLang="zh-CN" sz="2000" dirty="0"/>
          </a:p>
          <a:p>
            <a:pPr lvl="0"/>
            <a:endParaRPr lang="zh-CN" altLang="zh-CN" sz="18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0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GB" altLang="zh-CN" sz="2000" dirty="0"/>
              <a:t>Impact to E-UTRA measurement requirements due to NR SRS carrier switching</a:t>
            </a:r>
            <a:endParaRPr lang="zh-CN" altLang="zh-CN" sz="2000" dirty="0"/>
          </a:p>
          <a:p>
            <a:pPr lvl="1"/>
            <a:r>
              <a:rPr lang="en-US" altLang="zh-CN" sz="1800" dirty="0"/>
              <a:t>Option 1a</a:t>
            </a:r>
            <a:endParaRPr lang="zh-CN" altLang="zh-CN" sz="1800" dirty="0"/>
          </a:p>
          <a:p>
            <a:pPr lvl="2"/>
            <a:r>
              <a:rPr lang="en-GB" altLang="zh-CN" sz="1600" dirty="0"/>
              <a:t>E-UTRA</a:t>
            </a:r>
            <a:r>
              <a:rPr lang="en-US" altLang="zh-CN" sz="1600" dirty="0"/>
              <a:t> measurements are NOT allowed to be interrupted due to NR SRS carrier switching in FR2 for UE capable of per-FR gap</a:t>
            </a:r>
            <a:endParaRPr lang="zh-CN" altLang="zh-CN" sz="1600" dirty="0"/>
          </a:p>
          <a:p>
            <a:pPr lvl="2"/>
            <a:r>
              <a:rPr lang="en-GB" altLang="zh-CN" sz="1600" dirty="0"/>
              <a:t>E-UTRA </a:t>
            </a:r>
            <a:r>
              <a:rPr lang="en-US" altLang="zh-CN" sz="1600" dirty="0"/>
              <a:t>measurements are allowed to be interrupted for UE not capable of per-FR gap.</a:t>
            </a:r>
            <a:endParaRPr lang="zh-CN" altLang="zh-CN" sz="1600" dirty="0"/>
          </a:p>
          <a:p>
            <a:pPr lvl="2"/>
            <a:r>
              <a:rPr lang="en-GB" altLang="zh-CN" sz="1600" dirty="0"/>
              <a:t>E-UTRA </a:t>
            </a:r>
            <a:r>
              <a:rPr lang="en-US" altLang="zh-CN" sz="1600" dirty="0"/>
              <a:t>measurements are allowed to be interrupted due to NR SRS carrier switching in FR1.</a:t>
            </a:r>
          </a:p>
          <a:p>
            <a:pPr lvl="1"/>
            <a:r>
              <a:rPr lang="en-US" altLang="zh-CN" sz="2000" dirty="0"/>
              <a:t>Option 2</a:t>
            </a:r>
          </a:p>
          <a:p>
            <a:pPr lvl="2"/>
            <a:r>
              <a:rPr lang="en-US" altLang="zh-CN" sz="1600" dirty="0"/>
              <a:t>Collision between SRS switching on one technology and measurement occasion on another is an error condition from UE perspective and UE behavior is not defined for such scenarios.</a:t>
            </a:r>
          </a:p>
          <a:p>
            <a:pPr lvl="2"/>
            <a:r>
              <a:rPr lang="en-US" altLang="zh-CN" sz="1600" dirty="0"/>
              <a:t>Depending on scenario UE may choose to interrupt other tech or drop SRS switching.</a:t>
            </a:r>
            <a:endParaRPr lang="zh-CN" altLang="zh-CN" sz="20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30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766843A-A7A7-41D4-AC05-8F74A829DC17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bcc01d59-85de-4ef9-881e-76d8b6a6f84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EBA3E58-7043-46B4-9F39-D098450AF8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996E8B6-B613-42B2-BD3B-540D392BDC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443</Words>
  <Application>Microsoft Office PowerPoint</Application>
  <PresentationFormat>全屏显示(4:3)</PresentationFormat>
  <Paragraphs>49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主题​​</vt:lpstr>
      <vt:lpstr> WF on R16 NR RRM enhancements – SRS carrier switching </vt:lpstr>
      <vt:lpstr>Agreements</vt:lpstr>
      <vt:lpstr>Agreements</vt:lpstr>
      <vt:lpstr>WF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杨谦10115881</cp:lastModifiedBy>
  <cp:revision>247</cp:revision>
  <dcterms:created xsi:type="dcterms:W3CDTF">2016-10-20T10:53:00Z</dcterms:created>
  <dcterms:modified xsi:type="dcterms:W3CDTF">2020-04-29T17:31:05Z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  <property fmtid="{D5CDD505-2E9C-101B-9397-08002B2CF9AE}" pid="7" name="ContentTypeId">
    <vt:lpwstr>0x0101004257954231A76C44B0D04C9AEE4292A8</vt:lpwstr>
  </property>
</Properties>
</file>