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7ED92EC0-C724-45B8-A34A-343E8DF5F1BA}"/>
    <pc:docChg chg="modSld">
      <pc:chgData name="Christian Bergljung" userId="b6ed368b-e657-4ae7-b07c-b1d9abf42404" providerId="ADAL" clId="{7ED92EC0-C724-45B8-A34A-343E8DF5F1BA}" dt="2020-04-29T17:45:19.180" v="13" actId="20577"/>
      <pc:docMkLst>
        <pc:docMk/>
      </pc:docMkLst>
      <pc:sldChg chg="modSp">
        <pc:chgData name="Christian Bergljung" userId="b6ed368b-e657-4ae7-b07c-b1d9abf42404" providerId="ADAL" clId="{7ED92EC0-C724-45B8-A34A-343E8DF5F1BA}" dt="2020-04-29T17:45:19.180" v="13" actId="20577"/>
        <pc:sldMkLst>
          <pc:docMk/>
          <pc:sldMk cId="453914479" sldId="256"/>
        </pc:sldMkLst>
        <pc:spChg chg="mod">
          <ac:chgData name="Christian Bergljung" userId="b6ed368b-e657-4ae7-b07c-b1d9abf42404" providerId="ADAL" clId="{7ED92EC0-C724-45B8-A34A-343E8DF5F1BA}" dt="2020-04-29T17:45:19.180" v="13" actId="20577"/>
          <ac:spMkLst>
            <pc:docMk/>
            <pc:sldMk cId="453914479" sldId="256"/>
            <ac:spMk id="4" creationId="{7EE83764-0A69-4F31-A37F-356A6815C36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2020-04-29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WF on new intra-band BW classes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9174906" y="522328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        R4-2005220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#94-e-bis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20 – 30 April 2020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E4BA7-5953-47AB-9EA1-CC0998D8E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3EF87-C38D-45B0-A0E9-5EE8B29AE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According to the WID [1], wideband operations in multiples of 20 MHz should be supported by both multiple serving cells (i.e. CA of 20 MHz cells) and one serving cell with bandwidth &gt; 20 MHz with potential scheduling constraint (i.e. “wideband carrier”). The RAN1 objectives in the WID state</a:t>
            </a:r>
            <a:endParaRPr lang="sv-SE" dirty="0"/>
          </a:p>
          <a:p>
            <a:pPr lvl="1" fontAlgn="base" hangingPunct="0"/>
            <a:r>
              <a:rPr lang="en-GB" dirty="0"/>
              <a:t>“Physical layer aspects including [RAN1]:</a:t>
            </a:r>
            <a:endParaRPr lang="sv-SE" dirty="0"/>
          </a:p>
          <a:p>
            <a:pPr lvl="1" fontAlgn="base" hangingPunct="0"/>
            <a:r>
              <a:rPr lang="en-GB" dirty="0"/>
              <a:t>[…]</a:t>
            </a:r>
            <a:endParaRPr lang="sv-SE" dirty="0"/>
          </a:p>
          <a:p>
            <a:pPr lvl="1" fontAlgn="base" hangingPunct="0"/>
            <a:r>
              <a:rPr lang="en-GB" dirty="0"/>
              <a:t>Wide band operation (in integer multiples of 20MHz) for DL and UL for NR-U supported with multiple serving cells, and wideband operation (in integer multiples of 20MHz) for DL and UL for NR-U supported with one serving cell with bandwidth &gt; 20MHz with potential scheduling constraint subject to input from RAN2 and RAN4 on feasibility of operating the wideband carrier when LBT is unsuccessful in one or more LBT </a:t>
            </a:r>
            <a:r>
              <a:rPr lang="en-GB" dirty="0" err="1"/>
              <a:t>subbands</a:t>
            </a:r>
            <a:r>
              <a:rPr lang="en-GB" dirty="0"/>
              <a:t> within the wideband carrier. For all wide-band operation cases, CCA is performed in units of 20MHz (at least for 5GHz).”</a:t>
            </a:r>
            <a:endParaRPr lang="sv-SE" dirty="0"/>
          </a:p>
          <a:p>
            <a:r>
              <a:rPr lang="en-GB" dirty="0"/>
              <a:t>RAN4 should therefore specify NR CA BW classes supporting both modes of wide band operation in multiples of 20 MHz</a:t>
            </a:r>
          </a:p>
          <a:p>
            <a:r>
              <a:rPr lang="en-GB" dirty="0"/>
              <a:t>Wide band operation (in integer multiples of 20MHz) for DL and UL for NR-U supported with multiple serving cells not possible with current CA BW Classes</a:t>
            </a:r>
          </a:p>
          <a:p>
            <a:endParaRPr lang="en-GB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02FFBE-1E00-4E04-8E32-51046882F6D7}"/>
              </a:ext>
            </a:extLst>
          </p:cNvPr>
          <p:cNvSpPr txBox="1"/>
          <p:nvPr/>
        </p:nvSpPr>
        <p:spPr>
          <a:xfrm>
            <a:off x="1065321" y="6308209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1. RP-191575</a:t>
            </a:r>
          </a:p>
        </p:txBody>
      </p:sp>
    </p:spTree>
    <p:extLst>
      <p:ext uri="{BB962C8B-B14F-4D97-AF65-F5344CB8AC3E}">
        <p14:creationId xmlns:p14="http://schemas.microsoft.com/office/powerpoint/2010/main" val="3859255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9A5B-2A5D-4453-ABFE-600EA8B9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9B11B-9B11-468F-98D2-CB27F050A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50888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Define three new NR CA bandwidth classes to allow intra-band contiguous CA for NR-U in multiples of 20 MHz and wider bandwidths</a:t>
            </a:r>
          </a:p>
          <a:p>
            <a:pPr lvl="1"/>
            <a:r>
              <a:rPr lang="sv-SE" dirty="0"/>
              <a:t>class “M”: 50 MHz  ≤ BW</a:t>
            </a:r>
            <a:r>
              <a:rPr lang="sv-SE" baseline="-25000" dirty="0"/>
              <a:t>Channel_CA </a:t>
            </a:r>
            <a:r>
              <a:rPr lang="sv-SE" dirty="0"/>
              <a:t>≤ 180 MHz, number of contiguous CC = 3</a:t>
            </a:r>
          </a:p>
          <a:p>
            <a:pPr lvl="2"/>
            <a:r>
              <a:rPr lang="sv-SE" dirty="0"/>
              <a:t>The lower limit also covers one 10 MHz channel bandwidth (10 + 20 + 20 MHz to cover 50 MHz allocation)</a:t>
            </a:r>
          </a:p>
          <a:p>
            <a:pPr lvl="1"/>
            <a:r>
              <a:rPr lang="sv-SE" dirty="0"/>
              <a:t>class “N”: 80 MHz ≤ BW</a:t>
            </a:r>
            <a:r>
              <a:rPr lang="sv-SE" baseline="-25000" dirty="0"/>
              <a:t>Channel_CA </a:t>
            </a:r>
            <a:r>
              <a:rPr lang="sv-SE" dirty="0"/>
              <a:t>≤ 240 MHz, number of contiguous CC = 4</a:t>
            </a:r>
          </a:p>
          <a:p>
            <a:pPr lvl="1"/>
            <a:r>
              <a:rPr lang="sv-SE" dirty="0"/>
              <a:t>class “O”: 100 MHz ≤ BW</a:t>
            </a:r>
            <a:r>
              <a:rPr lang="sv-SE" baseline="-25000" dirty="0"/>
              <a:t>Channel_CA </a:t>
            </a:r>
            <a:r>
              <a:rPr lang="sv-SE" dirty="0"/>
              <a:t>≤ 300 MHz, number of contiguous CC = 5</a:t>
            </a:r>
          </a:p>
          <a:p>
            <a:r>
              <a:rPr lang="sv-SE" dirty="0" err="1"/>
              <a:t>belonging</a:t>
            </a:r>
            <a:r>
              <a:rPr lang="sv-SE" dirty="0"/>
              <a:t> to the same fall-back group</a:t>
            </a:r>
          </a:p>
          <a:p>
            <a:r>
              <a:rPr lang="sv-SE" dirty="0"/>
              <a:t>Upper limits defined as multiples of the 60 MHz channel bandwidth</a:t>
            </a:r>
          </a:p>
          <a:p>
            <a:pPr lvl="1"/>
            <a:r>
              <a:rPr lang="sv-SE" dirty="0"/>
              <a:t>larger aggregated bandwidths covered by existing classes (see next slide)</a:t>
            </a:r>
          </a:p>
          <a:p>
            <a:r>
              <a:rPr lang="sv-SE" dirty="0"/>
              <a:t>2 CC covered by the existing CA BW </a:t>
            </a:r>
            <a:r>
              <a:rPr lang="sv-SE" dirty="0" err="1"/>
              <a:t>class</a:t>
            </a:r>
            <a:r>
              <a:rPr lang="sv-SE" dirty="0"/>
              <a:t> B and C </a:t>
            </a:r>
          </a:p>
          <a:p>
            <a:r>
              <a:rPr lang="sv-SE" dirty="0"/>
              <a:t>The classes M, N and O only applies to NR-U operation</a:t>
            </a:r>
          </a:p>
          <a:p>
            <a:pPr marL="0" indent="0">
              <a:buNone/>
            </a:pPr>
            <a:r>
              <a:rPr lang="en-GB" sz="2100" dirty="0"/>
              <a:t>Note 1: agreed assumptions on number of CCs for DL/UL and scope (e.g. two contiguous CCs in the UL) for Rel-16 remains </a:t>
            </a:r>
          </a:p>
          <a:p>
            <a:pPr marL="0" indent="0">
              <a:buNone/>
            </a:pPr>
            <a:r>
              <a:rPr lang="en-GB" sz="2100" dirty="0"/>
              <a:t>Note 2: the channel raster frequencies for the 10 MHz are restricted</a:t>
            </a:r>
          </a:p>
          <a:p>
            <a:pPr marL="0" indent="0">
              <a:buNone/>
            </a:pPr>
            <a:endParaRPr lang="en-GB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29482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61BE4-FCE6-4A2E-8DAC-DF40998C2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Relation to other BW classes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7FE7A-D098-4BB6-954D-2290FF3A0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Larger aggregated bandwidths for intra-band contiguous CA will be covered by the existing CA BW classes, e.g.</a:t>
            </a:r>
            <a:endParaRPr lang="sv-SE" dirty="0"/>
          </a:p>
          <a:p>
            <a:pPr lvl="1"/>
            <a:r>
              <a:rPr lang="en-US" dirty="0"/>
              <a:t>3 * 80 MHz by BW Class D</a:t>
            </a:r>
            <a:endParaRPr lang="sv-SE" strike="sngStrike" dirty="0"/>
          </a:p>
          <a:p>
            <a:pPr lvl="1"/>
            <a:r>
              <a:rPr lang="en-US" dirty="0"/>
              <a:t>4 * 80 MHz by BW Class E</a:t>
            </a:r>
            <a:endParaRPr lang="sv-SE" strike="sngStrike" dirty="0"/>
          </a:p>
          <a:p>
            <a:pPr marL="457200" lvl="1" indent="0">
              <a:buNone/>
            </a:pPr>
            <a:r>
              <a:rPr lang="en-US" dirty="0"/>
              <a:t>and with the fallback paths covered by the existing specification</a:t>
            </a:r>
          </a:p>
          <a:p>
            <a:r>
              <a:rPr lang="en-US" dirty="0"/>
              <a:t>This suggests that the new classes should cover aggregation of 10 MHz, 20 MHz, 40 MHz and 60 MHz bandwidths that is not fully covered by the existing classes</a:t>
            </a:r>
          </a:p>
          <a:p>
            <a:r>
              <a:rPr lang="en-US" dirty="0"/>
              <a:t>Therefore, </a:t>
            </a:r>
            <a:r>
              <a:rPr lang="en-US" i="1" dirty="0"/>
              <a:t>n</a:t>
            </a:r>
            <a:r>
              <a:rPr lang="en-US" dirty="0"/>
              <a:t> * 60 MHz chosen as the upper limits of M, N and O, the combinations up to 5 * 60 MHz providing a fallback path to a single 60 MHz carrier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65145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D86B90-44A4-4D14-B93E-0D265AB056AF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567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new intra-band BW classes</vt:lpstr>
      <vt:lpstr>Background</vt:lpstr>
      <vt:lpstr>Way forward</vt:lpstr>
      <vt:lpstr>Relation to other BW classes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Ericsson</dc:creator>
  <cp:lastModifiedBy>Ericsson</cp:lastModifiedBy>
  <cp:revision>24</cp:revision>
  <dcterms:created xsi:type="dcterms:W3CDTF">2020-03-02T22:32:10Z</dcterms:created>
  <dcterms:modified xsi:type="dcterms:W3CDTF">2020-04-29T17:45:22Z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