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6" r:id="rId3"/>
    <p:sldId id="271" r:id="rId4"/>
    <p:sldId id="277" r:id="rId5"/>
    <p:sldId id="26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27" autoAdjust="0"/>
    <p:restoredTop sz="95394" autoAdjust="0"/>
  </p:normalViewPr>
  <p:slideViewPr>
    <p:cSldViewPr snapToGrid="0">
      <p:cViewPr varScale="1">
        <p:scale>
          <a:sx n="74" d="100"/>
          <a:sy n="74" d="100"/>
        </p:scale>
        <p:origin x="642" y="66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03E3-20A9-4D50-BE71-C5D0E0A6570F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B1468-B2A1-4F1F-A5ED-0426202DE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9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947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990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379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Power Class related UL MIMO and other requirements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vivo, 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#94</a:t>
            </a:r>
            <a:r>
              <a:rPr lang="en-US" altLang="zh-CN" sz="2400" b="1" dirty="0"/>
              <a:t>-e-Bis</a:t>
            </a:r>
            <a:r>
              <a:rPr lang="en-US" altLang="sv-SE" sz="2400" b="1" dirty="0">
                <a:cs typeface="Arial" panose="020B0604020202020204" pitchFamily="34" charset="0"/>
              </a:rPr>
              <a:t> </a:t>
            </a:r>
            <a:r>
              <a:rPr lang="en-US" altLang="sv-SE" sz="2400" b="1">
                <a:cs typeface="Arial" panose="020B0604020202020204" pitchFamily="34" charset="0"/>
              </a:rPr>
              <a:t>Meeting                                                               </a:t>
            </a:r>
            <a:r>
              <a:rPr lang="en-US" altLang="sv-SE" sz="2400" b="1" smtClean="0">
                <a:cs typeface="Arial" panose="020B0604020202020204" pitchFamily="34" charset="0"/>
              </a:rPr>
              <a:t>R4-2005216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Electronic Meeting, 20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30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Apr., 2020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</a:t>
            </a:r>
            <a:r>
              <a:rPr lang="en-US" dirty="0" smtClean="0"/>
              <a:t>Forward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4623887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Requirements </a:t>
            </a:r>
            <a:r>
              <a:rPr lang="en-US" altLang="zh-CN" b="1" dirty="0"/>
              <a:t>for SA UL MIMO PC2 UE are incomplete/ambiguous in current R15 RAN4 specs</a:t>
            </a:r>
            <a:r>
              <a:rPr lang="en-US" altLang="zh-CN" sz="3200" i="1" dirty="0"/>
              <a:t>.</a:t>
            </a:r>
            <a:endParaRPr lang="zh-CN" altLang="zh-CN" sz="3200" dirty="0"/>
          </a:p>
          <a:p>
            <a:pPr lvl="1"/>
            <a:r>
              <a:rPr lang="en-US" altLang="zh-CN" sz="2800" i="1" dirty="0" smtClean="0"/>
              <a:t>Option1</a:t>
            </a:r>
            <a:r>
              <a:rPr lang="en-US" altLang="zh-CN" sz="2800" i="1" dirty="0"/>
              <a:t>: Continue discussion to complete in R15</a:t>
            </a:r>
            <a:r>
              <a:rPr lang="en-US" altLang="zh-CN" sz="2800" i="1" dirty="0" smtClean="0"/>
              <a:t>.</a:t>
            </a:r>
          </a:p>
          <a:p>
            <a:pPr lvl="1"/>
            <a:r>
              <a:rPr lang="en-US" altLang="zh-CN" sz="2800" i="1" dirty="0" smtClean="0"/>
              <a:t>Option2</a:t>
            </a:r>
            <a:r>
              <a:rPr lang="en-US" altLang="zh-CN" sz="2800" i="1" dirty="0"/>
              <a:t>: Live with what we have now in r15, continue discussion in </a:t>
            </a:r>
            <a:r>
              <a:rPr lang="en-US" altLang="zh-CN" sz="2800" i="1" dirty="0" smtClean="0"/>
              <a:t>R16</a:t>
            </a:r>
          </a:p>
          <a:p>
            <a:r>
              <a:rPr lang="en-GB" altLang="zh-CN" b="1" dirty="0"/>
              <a:t>Discussion on technical issues </a:t>
            </a:r>
            <a:r>
              <a:rPr lang="en-US" altLang="zh-CN" b="1" dirty="0" smtClean="0"/>
              <a:t>needed </a:t>
            </a:r>
            <a:r>
              <a:rPr lang="en-US" altLang="zh-CN" b="1" dirty="0"/>
              <a:t>for transparent </a:t>
            </a:r>
            <a:r>
              <a:rPr lang="en-US" altLang="zh-CN" b="1" dirty="0" err="1"/>
              <a:t>Tx</a:t>
            </a:r>
            <a:r>
              <a:rPr lang="en-US" altLang="zh-CN" b="1" dirty="0"/>
              <a:t> </a:t>
            </a:r>
            <a:r>
              <a:rPr lang="en-US" altLang="zh-CN" b="1" dirty="0" smtClean="0"/>
              <a:t>diversity </a:t>
            </a:r>
          </a:p>
          <a:p>
            <a:pPr lvl="1"/>
            <a:r>
              <a:rPr lang="en-US" altLang="zh-CN" i="1" dirty="0" smtClean="0"/>
              <a:t>This discussion does not differentiate between Rel-15 </a:t>
            </a:r>
            <a:r>
              <a:rPr lang="en-US" altLang="zh-CN" i="1" dirty="0"/>
              <a:t>or Rel-16 </a:t>
            </a:r>
          </a:p>
          <a:p>
            <a:pPr lvl="1"/>
            <a:r>
              <a:rPr lang="en-US" altLang="zh-CN" i="1" dirty="0" smtClean="0"/>
              <a:t>Main initial analysis reference papers</a:t>
            </a:r>
          </a:p>
          <a:p>
            <a:pPr lvl="2"/>
            <a:r>
              <a:rPr lang="en-US" altLang="zh-CN" sz="1800" i="1" dirty="0"/>
              <a:t>R4-2003330(Anritsu), </a:t>
            </a:r>
            <a:r>
              <a:rPr lang="en-US" altLang="zh-CN" sz="1800" i="1" dirty="0" smtClean="0"/>
              <a:t>R4-2004211(</a:t>
            </a:r>
            <a:r>
              <a:rPr lang="en-US" altLang="zh-CN" sz="1800" i="1" dirty="0" err="1" smtClean="0"/>
              <a:t>Keysight</a:t>
            </a:r>
            <a:r>
              <a:rPr lang="en-US" altLang="zh-CN" sz="1800" i="1" dirty="0" smtClean="0"/>
              <a:t>), R4-2003028(Qualcomm), R4-2004960(CMCC)…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02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</a:t>
            </a:r>
            <a:r>
              <a:rPr lang="en-US" dirty="0" smtClean="0"/>
              <a:t>Forward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4623887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b="1" dirty="0" smtClean="0"/>
              <a:t>R15 </a:t>
            </a:r>
            <a:r>
              <a:rPr lang="en-US" altLang="zh-CN" b="1" dirty="0"/>
              <a:t>UL MIMO emission requirements shall apply to UE level. </a:t>
            </a:r>
          </a:p>
          <a:p>
            <a:pPr marL="365760" indent="-365760"/>
            <a:r>
              <a:rPr lang="en-US" altLang="zh-CN" b="1" dirty="0"/>
              <a:t>Relating MPRs are need to be re-visited</a:t>
            </a:r>
            <a:r>
              <a:rPr lang="en-US" altLang="zh-CN" b="1" dirty="0" smtClean="0"/>
              <a:t>.</a:t>
            </a:r>
          </a:p>
          <a:p>
            <a:pPr marL="365760" indent="-365760"/>
            <a:r>
              <a:rPr lang="en-US" altLang="zh-CN" b="1" dirty="0" smtClean="0"/>
              <a:t>Corresponding work plan &amp; assumptions to be discussed in RAN4#95-e</a:t>
            </a:r>
            <a:endParaRPr lang="en-US" altLang="zh-CN" b="1" dirty="0"/>
          </a:p>
          <a:p>
            <a:pPr lvl="3"/>
            <a:endParaRPr lang="zh-CN" altLang="zh-CN" sz="14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44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</a:t>
            </a:r>
            <a:r>
              <a:rPr lang="en-US" dirty="0" smtClean="0"/>
              <a:t>Forward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4623887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b="1" dirty="0" smtClean="0"/>
              <a:t>Further discuss whether it </a:t>
            </a:r>
            <a:r>
              <a:rPr lang="en-US" altLang="zh-CN" b="1" dirty="0"/>
              <a:t>is necessary to evaluate CDD based </a:t>
            </a:r>
            <a:r>
              <a:rPr lang="en-US" altLang="zh-CN" b="1" dirty="0" err="1"/>
              <a:t>TxDiv</a:t>
            </a:r>
            <a:r>
              <a:rPr lang="en-US" altLang="zh-CN" b="1" dirty="0"/>
              <a:t> against 1 </a:t>
            </a:r>
            <a:r>
              <a:rPr lang="en-US" altLang="zh-CN" b="1" dirty="0" err="1"/>
              <a:t>Tx</a:t>
            </a:r>
            <a:r>
              <a:rPr lang="en-US" altLang="zh-CN" b="1" dirty="0"/>
              <a:t> antenna </a:t>
            </a:r>
            <a:r>
              <a:rPr lang="en-US" altLang="zh-CN" b="1" dirty="0" smtClean="0"/>
              <a:t>scheme.</a:t>
            </a:r>
          </a:p>
          <a:p>
            <a:pPr marL="822960" lvl="1" indent="-365760"/>
            <a:r>
              <a:rPr lang="en-US" altLang="zh-CN" b="1" dirty="0" smtClean="0"/>
              <a:t>R4-2003217 can be used as a reference.</a:t>
            </a:r>
            <a:endParaRPr lang="en-US" altLang="zh-CN" b="1" dirty="0"/>
          </a:p>
          <a:p>
            <a:pPr marL="822960" lvl="1" indent="-365760"/>
            <a:endParaRPr lang="en-US" altLang="zh-CN" i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812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/>
              <a:t>[1] </a:t>
            </a:r>
            <a:r>
              <a:rPr lang="en-GB" altLang="zh-CN" dirty="0" smtClean="0"/>
              <a:t>R4-2005687,</a:t>
            </a:r>
            <a:r>
              <a:rPr lang="en-US" altLang="zh-CN" dirty="0" smtClean="0"/>
              <a:t> </a:t>
            </a:r>
            <a:r>
              <a:rPr lang="en-US" altLang="zh-CN" dirty="0"/>
              <a:t>Email discussion summary for [94e </a:t>
            </a:r>
            <a:r>
              <a:rPr lang="en-US" altLang="zh-CN" dirty="0" err="1"/>
              <a:t>Bis</a:t>
            </a:r>
            <a:r>
              <a:rPr lang="en-US" altLang="zh-CN" dirty="0"/>
              <a:t>][3] NR_NewRAT_UE_RF_Part_2, Moderator (vivo</a:t>
            </a:r>
            <a:r>
              <a:rPr lang="en-US" altLang="zh-CN" dirty="0" smtClean="0"/>
              <a:t>), RAN4#94-e-Bis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9258</TotalTime>
  <Words>184</Words>
  <Application>Microsoft Office PowerPoint</Application>
  <PresentationFormat>宽屏</PresentationFormat>
  <Paragraphs>24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SimSun</vt:lpstr>
      <vt:lpstr>SimSun</vt:lpstr>
      <vt:lpstr>Arial</vt:lpstr>
      <vt:lpstr>Calibri</vt:lpstr>
      <vt:lpstr>Calibri Light</vt:lpstr>
      <vt:lpstr>Office Theme</vt:lpstr>
      <vt:lpstr>WF on Power Class related UL MIMO and other requirements</vt:lpstr>
      <vt:lpstr>Way Forward</vt:lpstr>
      <vt:lpstr>Way Forward</vt:lpstr>
      <vt:lpstr>Way Forward</vt:lpstr>
      <vt:lpstr>Reference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keywords>CTPClassification=CTP_NT</cp:keywords>
  <cp:lastModifiedBy>冯三军</cp:lastModifiedBy>
  <cp:revision>325</cp:revision>
  <dcterms:created xsi:type="dcterms:W3CDTF">2017-01-18T06:26:21Z</dcterms:created>
  <dcterms:modified xsi:type="dcterms:W3CDTF">2020-04-30T08:43:16Z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f305e1f4-9658-4b8f-877d-c25255ac1f41</vt:lpwstr>
  </property>
  <property fmtid="{D5CDD505-2E9C-101B-9397-08002B2CF9AE}" pid="4" name="CTP_TimeStamp">
    <vt:lpwstr>2019-11-21 00:56:18Z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