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8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8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5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8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3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2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4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3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F0D7-8ADF-43A0-8261-C409428C8D0B}" type="datetimeFigureOut">
              <a:rPr lang="en-US" smtClean="0"/>
              <a:t>4/26/2020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1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urldefense.proofpoint.com/v2/url?u=https-3A__docs.fcc.gov_public_attachments_FCC-2D20-2D22A1.pdf&amp;d=DwMGaQ&amp;c=udBTRvFvXC5Dhqg7UHpJlPps3mZ3LRxpb6__0PomBTQ&amp;r=2kOup_8FMDYjkawElasGHCWlGYYVDZYLbo-CraxKudw&amp;m=oVkGHjdo8dDLuyeDPJ_4i-SSEq2pisSv5GUXzwD09t0&amp;s=tQmjzS5dyb5akIbgDOiYuXvG6l0HAcFEeYhGOgega5o&amp;e=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26315"/>
          </a:xfrm>
        </p:spPr>
        <p:txBody>
          <a:bodyPr>
            <a:noAutofit/>
          </a:bodyPr>
          <a:lstStyle/>
          <a:p>
            <a:pPr algn="l"/>
            <a:r>
              <a:rPr lang="en-GB" sz="2000" b="1" dirty="0"/>
              <a:t>3GPP TSG-RAN WG4 Meeting #94-bis-e				</a:t>
            </a:r>
            <a:r>
              <a:rPr lang="en-GB" sz="2000" b="1" dirty="0" smtClean="0"/>
              <a:t>R4-2005199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GB" sz="2000" b="1" dirty="0" smtClean="0"/>
              <a:t>Electronic </a:t>
            </a:r>
            <a:r>
              <a:rPr lang="en-GB" sz="2000" b="1" dirty="0"/>
              <a:t>Meeting, 20</a:t>
            </a:r>
            <a:r>
              <a:rPr lang="en-GB" sz="2000" b="1" baseline="30000" dirty="0"/>
              <a:t>th</a:t>
            </a:r>
            <a:r>
              <a:rPr lang="en-GB" sz="2000" b="1" dirty="0"/>
              <a:t> – 30</a:t>
            </a:r>
            <a:r>
              <a:rPr lang="en-GB" sz="2000" b="1" baseline="30000" dirty="0"/>
              <a:t>th</a:t>
            </a:r>
            <a:r>
              <a:rPr lang="en-GB" sz="2000" b="1" dirty="0"/>
              <a:t> April., 2020</a:t>
            </a:r>
            <a:endParaRPr lang="en-US" sz="2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27395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/>
              <a:t>Way forward on b</a:t>
            </a:r>
            <a:r>
              <a:rPr lang="en-US" sz="3600" b="1" dirty="0" smtClean="0"/>
              <a:t>and </a:t>
            </a:r>
            <a:r>
              <a:rPr lang="en-US" sz="3600" b="1" dirty="0"/>
              <a:t>n77 use for the US </a:t>
            </a:r>
            <a:endParaRPr lang="en-US" sz="3600" b="1" dirty="0" smtClean="0"/>
          </a:p>
          <a:p>
            <a:r>
              <a:rPr lang="en-US" sz="3600" b="1" dirty="0" smtClean="0"/>
              <a:t>C-band</a:t>
            </a:r>
            <a:endParaRPr lang="en-US" sz="3600" b="1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59735" y="4785830"/>
            <a:ext cx="10865126" cy="172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Agenda Item:     4.4</a:t>
            </a:r>
            <a:endParaRPr lang="en-US" altLang="sv-SE" sz="2800" dirty="0"/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Document </a:t>
            </a:r>
            <a:r>
              <a:rPr lang="en-US" altLang="sv-SE" sz="2800" b="1" dirty="0" smtClean="0"/>
              <a:t>for:</a:t>
            </a:r>
            <a:r>
              <a:rPr lang="en-US" altLang="sv-SE" sz="2800" dirty="0"/>
              <a:t> </a:t>
            </a:r>
            <a:r>
              <a:rPr lang="en-US" altLang="sv-SE" sz="2800" dirty="0" smtClean="0"/>
              <a:t>  Approval</a:t>
            </a:r>
            <a:endParaRPr lang="en-US" altLang="sv-SE" sz="2800" dirty="0"/>
          </a:p>
          <a:p>
            <a:pPr marL="1262063" indent="-1262063"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800" b="1" dirty="0"/>
              <a:t>Source: 	</a:t>
            </a:r>
            <a:r>
              <a:rPr lang="en-US" altLang="sv-SE" sz="2800" b="1" dirty="0" smtClean="0"/>
              <a:t>     </a:t>
            </a:r>
            <a:r>
              <a:rPr lang="en-US" altLang="sv-SE" sz="2800" dirty="0" smtClean="0"/>
              <a:t>Verizon</a:t>
            </a:r>
            <a:r>
              <a:rPr lang="en-US" altLang="sv-SE" sz="2800" dirty="0"/>
              <a:t>, </a:t>
            </a:r>
            <a:r>
              <a:rPr lang="en-US" altLang="sv-SE" sz="2800" dirty="0" smtClean="0"/>
              <a:t>AT&amp;T, Nokia</a:t>
            </a:r>
            <a:r>
              <a:rPr lang="en-US" altLang="sv-SE" sz="2800" dirty="0"/>
              <a:t>, Samsung, Apple, Skyworks</a:t>
            </a:r>
            <a:r>
              <a:rPr lang="en-US" altLang="sv-SE" sz="2800" dirty="0" smtClean="0"/>
              <a:t>, Qualcomm</a:t>
            </a:r>
            <a:endParaRPr lang="en-US" altLang="sv-SE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555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FCC has recently decided to allocate more spectrum for 5G use on U.S. C-band [1]</a:t>
            </a:r>
          </a:p>
          <a:p>
            <a:r>
              <a:rPr lang="en-US" dirty="0"/>
              <a:t>The C-band frequency range is within the band n77, and the FCC SEM has comparable </a:t>
            </a:r>
            <a:r>
              <a:rPr lang="en-US" dirty="0" smtClean="0"/>
              <a:t>restrictions </a:t>
            </a:r>
            <a:r>
              <a:rPr lang="en-US" dirty="0"/>
              <a:t>as the 3GPP band n77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dirty="0"/>
              <a:t>Contribution from Nokia [2] analyzed the possibility to use the band n77 in </a:t>
            </a:r>
            <a:r>
              <a:rPr lang="en-US" dirty="0" smtClean="0"/>
              <a:t>U.S </a:t>
            </a:r>
          </a:p>
          <a:p>
            <a:r>
              <a:rPr lang="en-US" dirty="0" smtClean="0"/>
              <a:t>Contribution </a:t>
            </a:r>
            <a:r>
              <a:rPr lang="en-US" dirty="0"/>
              <a:t>from Verizon, Nokia, Samsung and Ericsson [3] proposed to reuse the existing band n77 for the U.S. C-band</a:t>
            </a:r>
          </a:p>
          <a:p>
            <a:r>
              <a:rPr lang="en-US" dirty="0"/>
              <a:t>Companies recommended, in the online discussions, to enrich the eco-system by reuse of band n77 for U.S. operation  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4CC54E0-6797-476B-A429-756812D815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206148" y="3001907"/>
            <a:ext cx="4162425" cy="128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9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Proposed way-forward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Agreement: The b</a:t>
            </a:r>
            <a:r>
              <a:rPr lang="en-US" sz="2400" dirty="0"/>
              <a:t>and n77 can be re-used by 3GPP for the U.S. C-band</a:t>
            </a:r>
          </a:p>
          <a:p>
            <a:pPr fontAlgn="base"/>
            <a:r>
              <a:rPr lang="en-US" sz="2400" dirty="0" smtClean="0"/>
              <a:t>Further </a:t>
            </a:r>
            <a:r>
              <a:rPr lang="en-US" sz="2400" dirty="0"/>
              <a:t>check the co-existence requirements for the U.S. operation</a:t>
            </a:r>
          </a:p>
          <a:p>
            <a:pPr lvl="1" fontAlgn="base">
              <a:buFont typeface="Wingdings" panose="05000000000000000000" pitchFamily="2" charset="2"/>
              <a:buChar char="v"/>
            </a:pPr>
            <a:r>
              <a:rPr lang="en-US" sz="2000" dirty="0"/>
              <a:t> Determine whether any changes to the UE co-existence table are needed </a:t>
            </a:r>
            <a:endParaRPr lang="en-US" sz="2000" dirty="0" smtClean="0"/>
          </a:p>
          <a:p>
            <a:pPr marL="746125" lvl="1" indent="-288925" fontAlgn="base">
              <a:buFont typeface="Wingdings" panose="05000000000000000000" pitchFamily="2" charset="2"/>
              <a:buChar char="v"/>
            </a:pPr>
            <a:r>
              <a:rPr lang="en-US" sz="2000" dirty="0" smtClean="0"/>
              <a:t>Determine </a:t>
            </a:r>
            <a:r>
              <a:rPr lang="en-US" sz="2000" dirty="0"/>
              <a:t>whether other additional spurious emission requirements are needed for Band n77 in 3GPP requirements</a:t>
            </a:r>
          </a:p>
          <a:p>
            <a:r>
              <a:rPr lang="en-US" sz="2400" dirty="0" smtClean="0"/>
              <a:t>Define </a:t>
            </a:r>
            <a:r>
              <a:rPr lang="en-US" sz="2400" dirty="0"/>
              <a:t>the requirements which cover the U.S. C-band in Rel-16</a:t>
            </a:r>
          </a:p>
          <a:p>
            <a:r>
              <a:rPr lang="en-US" sz="2400" dirty="0"/>
              <a:t>Settle </a:t>
            </a:r>
            <a:r>
              <a:rPr lang="en-US" sz="2400" dirty="0" smtClean="0"/>
              <a:t>major aspects </a:t>
            </a:r>
            <a:r>
              <a:rPr lang="en-US" sz="2400" dirty="0"/>
              <a:t>with CR(s) by the RAN4 May meeting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2403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References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[1] 	</a:t>
            </a:r>
            <a:r>
              <a:rPr lang="en-US" sz="2400" u="sng" dirty="0">
                <a:hlinkClick r:id="rId2"/>
              </a:rPr>
              <a:t>https://docs.fcc.gov/public/attachments/FCC-20-22A1.pdf</a:t>
            </a:r>
            <a:r>
              <a:rPr lang="en-US" sz="2400" dirty="0"/>
              <a:t> </a:t>
            </a:r>
          </a:p>
          <a:p>
            <a:pPr marL="0" indent="0">
              <a:buNone/>
            </a:pPr>
            <a:r>
              <a:rPr lang="en-US" sz="2400" dirty="0"/>
              <a:t>[2]	</a:t>
            </a:r>
            <a:r>
              <a:rPr lang="sv-FI" sz="2400" dirty="0"/>
              <a:t>R4-2004998, </a:t>
            </a:r>
            <a:r>
              <a:rPr lang="en-US" sz="2400" dirty="0"/>
              <a:t>“Usage of n77 in US C-band”, Nokia</a:t>
            </a:r>
          </a:p>
          <a:p>
            <a:pPr marL="0" indent="0">
              <a:buNone/>
            </a:pPr>
            <a:r>
              <a:rPr lang="en-US" sz="2400" dirty="0"/>
              <a:t>[3]	R4-2004957, “Proposal of US C-band”, Verizon, Nokia, Samsung, Ericsson</a:t>
            </a:r>
          </a:p>
        </p:txBody>
      </p:sp>
    </p:spTree>
    <p:extLst>
      <p:ext uri="{BB962C8B-B14F-4D97-AF65-F5344CB8AC3E}">
        <p14:creationId xmlns:p14="http://schemas.microsoft.com/office/powerpoint/2010/main" val="365010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138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Wingdings</vt:lpstr>
      <vt:lpstr>Office Theme</vt:lpstr>
      <vt:lpstr>3GPP TSG-RAN WG4 Meeting #94-bis-e    R4-2005199 Electronic Meeting, 20th – 30th April., 2020</vt:lpstr>
      <vt:lpstr>Background</vt:lpstr>
      <vt:lpstr>Proposed way-forward</vt:lpstr>
      <vt:lpstr>References</vt:lpstr>
    </vt:vector>
  </TitlesOfParts>
  <Company>Verizon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#94-bis-e     R4-200xxxx Electronic Meeting, 20th – 30th April., 2020</dc:title>
  <dc:creator>Verizon</dc:creator>
  <cp:lastModifiedBy>Verizon</cp:lastModifiedBy>
  <cp:revision>88</cp:revision>
  <dcterms:created xsi:type="dcterms:W3CDTF">2020-04-23T17:40:16Z</dcterms:created>
  <dcterms:modified xsi:type="dcterms:W3CDTF">2020-04-27T02:11:04Z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359027624</vt:i4>
  </property>
  <property fmtid="{D5CDD505-2E9C-101B-9397-08002B2CF9AE}" pid="3" name="_NewReviewCycle">
    <vt:lpwstr/>
  </property>
  <property fmtid="{D5CDD505-2E9C-101B-9397-08002B2CF9AE}" pid="4" name="_EmailSubject">
    <vt:lpwstr>WF n77 for the US C-band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</Properties>
</file>