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5" r:id="rId3"/>
    <p:sldId id="276" r:id="rId4"/>
    <p:sldId id="277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3825" autoAdjust="0"/>
  </p:normalViewPr>
  <p:slideViewPr>
    <p:cSldViewPr>
      <p:cViewPr varScale="1">
        <p:scale>
          <a:sx n="118" d="100"/>
          <a:sy n="118" d="100"/>
        </p:scale>
        <p:origin x="61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 Sköld" userId="47cd6ec2-5ac6-4340-8ff8-8949c252891f" providerId="ADAL" clId="{0AB14E20-4EA9-4052-8BDB-066DF2A15023}"/>
    <pc:docChg chg="modSld">
      <pc:chgData name="Johan Sköld" userId="47cd6ec2-5ac6-4340-8ff8-8949c252891f" providerId="ADAL" clId="{0AB14E20-4EA9-4052-8BDB-066DF2A15023}" dt="2020-02-10T08:30:02.808" v="9"/>
      <pc:docMkLst>
        <pc:docMk/>
      </pc:docMkLst>
      <pc:sldChg chg="modSp">
        <pc:chgData name="Johan Sköld" userId="47cd6ec2-5ac6-4340-8ff8-8949c252891f" providerId="ADAL" clId="{0AB14E20-4EA9-4052-8BDB-066DF2A15023}" dt="2020-02-10T08:30:02.808" v="9"/>
        <pc:sldMkLst>
          <pc:docMk/>
          <pc:sldMk cId="0" sldId="256"/>
        </pc:sldMkLst>
        <pc:spChg chg="mod">
          <ac:chgData name="Johan Sköld" userId="47cd6ec2-5ac6-4340-8ff8-8949c252891f" providerId="ADAL" clId="{0AB14E20-4EA9-4052-8BDB-066DF2A15023}" dt="2020-02-10T08:30:02.808" v="9"/>
          <ac:spMkLst>
            <pc:docMk/>
            <pc:sldMk cId="0" sldId="256"/>
            <ac:spMk id="2052" creationId="{00000000-0000-0000-0000-000000000000}"/>
          </ac:spMkLst>
        </pc:spChg>
      </pc:sldChg>
    </pc:docChg>
  </pc:docChgLst>
  <pc:docChgLst>
    <pc:chgData name="Johan Sköld" userId="47cd6ec2-5ac6-4340-8ff8-8949c252891f" providerId="ADAL" clId="{62E62953-348D-4625-8A83-8A584D1510DE}"/>
    <pc:docChg chg="custSel modSld">
      <pc:chgData name="Johan Sköld" userId="47cd6ec2-5ac6-4340-8ff8-8949c252891f" providerId="ADAL" clId="{62E62953-348D-4625-8A83-8A584D1510DE}" dt="2020-03-03T21:55:46.361" v="121" actId="13926"/>
      <pc:docMkLst>
        <pc:docMk/>
      </pc:docMkLst>
      <pc:sldChg chg="modSp">
        <pc:chgData name="Johan Sköld" userId="47cd6ec2-5ac6-4340-8ff8-8949c252891f" providerId="ADAL" clId="{62E62953-348D-4625-8A83-8A584D1510DE}" dt="2020-03-03T21:55:46.361" v="121" actId="13926"/>
        <pc:sldMkLst>
          <pc:docMk/>
          <pc:sldMk cId="3877890411" sldId="276"/>
        </pc:sldMkLst>
        <pc:spChg chg="mod">
          <ac:chgData name="Johan Sköld" userId="47cd6ec2-5ac6-4340-8ff8-8949c252891f" providerId="ADAL" clId="{62E62953-348D-4625-8A83-8A584D1510DE}" dt="2020-03-03T21:55:46.361" v="121" actId="13926"/>
          <ac:spMkLst>
            <pc:docMk/>
            <pc:sldMk cId="3877890411" sldId="276"/>
            <ac:spMk id="4" creationId="{00000000-0000-0000-0000-000000000000}"/>
          </ac:spMkLst>
        </pc:spChg>
      </pc:sldChg>
    </pc:docChg>
  </pc:docChgLst>
  <pc:docChgLst>
    <pc:chgData name="Johan Sköld" userId="47cd6ec2-5ac6-4340-8ff8-8949c252891f" providerId="ADAL" clId="{D966F54D-FD0F-4413-9831-96912BACD51A}"/>
    <pc:docChg chg="modSld">
      <pc:chgData name="Johan Sköld" userId="47cd6ec2-5ac6-4340-8ff8-8949c252891f" providerId="ADAL" clId="{D966F54D-FD0F-4413-9831-96912BACD51A}" dt="2020-03-04T13:45:48.388" v="37" actId="13926"/>
      <pc:docMkLst>
        <pc:docMk/>
      </pc:docMkLst>
      <pc:sldChg chg="modSp">
        <pc:chgData name="Johan Sköld" userId="47cd6ec2-5ac6-4340-8ff8-8949c252891f" providerId="ADAL" clId="{D966F54D-FD0F-4413-9831-96912BACD51A}" dt="2020-03-04T13:45:48.388" v="37" actId="13926"/>
        <pc:sldMkLst>
          <pc:docMk/>
          <pc:sldMk cId="3877890411" sldId="276"/>
        </pc:sldMkLst>
        <pc:spChg chg="mod">
          <ac:chgData name="Johan Sköld" userId="47cd6ec2-5ac6-4340-8ff8-8949c252891f" providerId="ADAL" clId="{D966F54D-FD0F-4413-9831-96912BACD51A}" dt="2020-03-04T13:45:48.388" v="37" actId="13926"/>
          <ac:spMkLst>
            <pc:docMk/>
            <pc:sldMk cId="3877890411" sldId="276"/>
            <ac:spMk id="4" creationId="{00000000-0000-0000-0000-000000000000}"/>
          </ac:spMkLst>
        </pc:spChg>
      </pc:sldChg>
    </pc:docChg>
  </pc:docChgLst>
  <pc:docChgLst>
    <pc:chgData name="Johan Sköld" userId="47cd6ec2-5ac6-4340-8ff8-8949c252891f" providerId="ADAL" clId="{32F50F2D-8853-4154-B49B-8E865056EBAB}"/>
    <pc:docChg chg="modSld">
      <pc:chgData name="Johan Sköld" userId="47cd6ec2-5ac6-4340-8ff8-8949c252891f" providerId="ADAL" clId="{32F50F2D-8853-4154-B49B-8E865056EBAB}" dt="2020-03-05T09:36:03.877" v="2" actId="20577"/>
      <pc:docMkLst>
        <pc:docMk/>
      </pc:docMkLst>
      <pc:sldChg chg="modSp">
        <pc:chgData name="Johan Sköld" userId="47cd6ec2-5ac6-4340-8ff8-8949c252891f" providerId="ADAL" clId="{32F50F2D-8853-4154-B49B-8E865056EBAB}" dt="2020-03-05T09:36:03.877" v="2" actId="20577"/>
        <pc:sldMkLst>
          <pc:docMk/>
          <pc:sldMk cId="0" sldId="275"/>
        </pc:sldMkLst>
        <pc:spChg chg="mod">
          <ac:chgData name="Johan Sköld" userId="47cd6ec2-5ac6-4340-8ff8-8949c252891f" providerId="ADAL" clId="{32F50F2D-8853-4154-B49B-8E865056EBAB}" dt="2020-03-05T09:36:03.877" v="2" actId="20577"/>
          <ac:spMkLst>
            <pc:docMk/>
            <pc:sldMk cId="0" sldId="275"/>
            <ac:spMk id="4" creationId="{00000000-0000-0000-0000-000000000000}"/>
          </ac:spMkLst>
        </pc:spChg>
      </pc:sldChg>
      <pc:sldChg chg="modSp">
        <pc:chgData name="Johan Sköld" userId="47cd6ec2-5ac6-4340-8ff8-8949c252891f" providerId="ADAL" clId="{32F50F2D-8853-4154-B49B-8E865056EBAB}" dt="2020-03-05T09:35:42.294" v="0" actId="13926"/>
        <pc:sldMkLst>
          <pc:docMk/>
          <pc:sldMk cId="3877890411" sldId="276"/>
        </pc:sldMkLst>
        <pc:spChg chg="mod">
          <ac:chgData name="Johan Sköld" userId="47cd6ec2-5ac6-4340-8ff8-8949c252891f" providerId="ADAL" clId="{32F50F2D-8853-4154-B49B-8E865056EBAB}" dt="2020-03-05T09:35:42.294" v="0" actId="13926"/>
          <ac:spMkLst>
            <pc:docMk/>
            <pc:sldMk cId="3877890411" sldId="276"/>
            <ac:spMk id="4" creationId="{00000000-0000-0000-0000-000000000000}"/>
          </ac:spMkLst>
        </pc:spChg>
      </pc:sldChg>
    </pc:docChg>
  </pc:docChgLst>
  <pc:docChgLst>
    <pc:chgData name="Johan Sköld" userId="47cd6ec2-5ac6-4340-8ff8-8949c252891f" providerId="ADAL" clId="{B21A668E-0D5A-4BB1-8032-C14397F2DE48}"/>
    <pc:docChg chg="custSel delSld modSld">
      <pc:chgData name="Johan Sköld" userId="47cd6ec2-5ac6-4340-8ff8-8949c252891f" providerId="ADAL" clId="{B21A668E-0D5A-4BB1-8032-C14397F2DE48}" dt="2020-04-27T14:48:08.753" v="686" actId="20577"/>
      <pc:docMkLst>
        <pc:docMk/>
      </pc:docMkLst>
      <pc:sldChg chg="modSp">
        <pc:chgData name="Johan Sköld" userId="47cd6ec2-5ac6-4340-8ff8-8949c252891f" providerId="ADAL" clId="{B21A668E-0D5A-4BB1-8032-C14397F2DE48}" dt="2020-04-27T14:47:27.640" v="684" actId="20577"/>
        <pc:sldMkLst>
          <pc:docMk/>
          <pc:sldMk cId="0" sldId="256"/>
        </pc:sldMkLst>
        <pc:spChg chg="mod">
          <ac:chgData name="Johan Sköld" userId="47cd6ec2-5ac6-4340-8ff8-8949c252891f" providerId="ADAL" clId="{B21A668E-0D5A-4BB1-8032-C14397F2DE48}" dt="2020-04-27T11:31:49.941" v="14" actId="20577"/>
          <ac:spMkLst>
            <pc:docMk/>
            <pc:sldMk cId="0" sldId="256"/>
            <ac:spMk id="2" creationId="{00000000-0000-0000-0000-000000000000}"/>
          </ac:spMkLst>
        </pc:spChg>
        <pc:spChg chg="mod">
          <ac:chgData name="Johan Sköld" userId="47cd6ec2-5ac6-4340-8ff8-8949c252891f" providerId="ADAL" clId="{B21A668E-0D5A-4BB1-8032-C14397F2DE48}" dt="2020-04-27T11:31:14.390" v="11" actId="20577"/>
          <ac:spMkLst>
            <pc:docMk/>
            <pc:sldMk cId="0" sldId="256"/>
            <ac:spMk id="2051" creationId="{00000000-0000-0000-0000-000000000000}"/>
          </ac:spMkLst>
        </pc:spChg>
        <pc:spChg chg="mod">
          <ac:chgData name="Johan Sköld" userId="47cd6ec2-5ac6-4340-8ff8-8949c252891f" providerId="ADAL" clId="{B21A668E-0D5A-4BB1-8032-C14397F2DE48}" dt="2020-04-27T14:47:27.640" v="684" actId="20577"/>
          <ac:spMkLst>
            <pc:docMk/>
            <pc:sldMk cId="0" sldId="256"/>
            <ac:spMk id="2052" creationId="{00000000-0000-0000-0000-000000000000}"/>
          </ac:spMkLst>
        </pc:spChg>
      </pc:sldChg>
      <pc:sldChg chg="modSp">
        <pc:chgData name="Johan Sköld" userId="47cd6ec2-5ac6-4340-8ff8-8949c252891f" providerId="ADAL" clId="{B21A668E-0D5A-4BB1-8032-C14397F2DE48}" dt="2020-04-27T12:24:41.634" v="192" actId="20577"/>
        <pc:sldMkLst>
          <pc:docMk/>
          <pc:sldMk cId="0" sldId="275"/>
        </pc:sldMkLst>
        <pc:spChg chg="mod">
          <ac:chgData name="Johan Sköld" userId="47cd6ec2-5ac6-4340-8ff8-8949c252891f" providerId="ADAL" clId="{B21A668E-0D5A-4BB1-8032-C14397F2DE48}" dt="2020-04-27T12:24:41.634" v="192" actId="20577"/>
          <ac:spMkLst>
            <pc:docMk/>
            <pc:sldMk cId="0" sldId="275"/>
            <ac:spMk id="4" creationId="{00000000-0000-0000-0000-000000000000}"/>
          </ac:spMkLst>
        </pc:spChg>
      </pc:sldChg>
      <pc:sldChg chg="modSp">
        <pc:chgData name="Johan Sköld" userId="47cd6ec2-5ac6-4340-8ff8-8949c252891f" providerId="ADAL" clId="{B21A668E-0D5A-4BB1-8032-C14397F2DE48}" dt="2020-04-27T14:48:08.753" v="686" actId="20577"/>
        <pc:sldMkLst>
          <pc:docMk/>
          <pc:sldMk cId="3877890411" sldId="276"/>
        </pc:sldMkLst>
        <pc:spChg chg="mod">
          <ac:chgData name="Johan Sköld" userId="47cd6ec2-5ac6-4340-8ff8-8949c252891f" providerId="ADAL" clId="{B21A668E-0D5A-4BB1-8032-C14397F2DE48}" dt="2020-04-27T14:48:08.753" v="686" actId="20577"/>
          <ac:spMkLst>
            <pc:docMk/>
            <pc:sldMk cId="3877890411" sldId="276"/>
            <ac:spMk id="4" creationId="{00000000-0000-0000-0000-000000000000}"/>
          </ac:spMkLst>
        </pc:spChg>
      </pc:sldChg>
      <pc:sldChg chg="modSp">
        <pc:chgData name="Johan Sköld" userId="47cd6ec2-5ac6-4340-8ff8-8949c252891f" providerId="ADAL" clId="{B21A668E-0D5A-4BB1-8032-C14397F2DE48}" dt="2020-04-27T12:12:16.101" v="116" actId="20578"/>
        <pc:sldMkLst>
          <pc:docMk/>
          <pc:sldMk cId="1406659553" sldId="277"/>
        </pc:sldMkLst>
        <pc:spChg chg="mod">
          <ac:chgData name="Johan Sköld" userId="47cd6ec2-5ac6-4340-8ff8-8949c252891f" providerId="ADAL" clId="{B21A668E-0D5A-4BB1-8032-C14397F2DE48}" dt="2020-04-27T12:12:16.101" v="116" actId="20578"/>
          <ac:spMkLst>
            <pc:docMk/>
            <pc:sldMk cId="1406659553" sldId="277"/>
            <ac:spMk id="4" creationId="{00000000-0000-0000-0000-000000000000}"/>
          </ac:spMkLst>
        </pc:spChg>
      </pc:sldChg>
      <pc:sldChg chg="del">
        <pc:chgData name="Johan Sköld" userId="47cd6ec2-5ac6-4340-8ff8-8949c252891f" providerId="ADAL" clId="{B21A668E-0D5A-4BB1-8032-C14397F2DE48}" dt="2020-04-27T11:32:02.850" v="15" actId="2696"/>
        <pc:sldMkLst>
          <pc:docMk/>
          <pc:sldMk cId="1792697429" sldId="278"/>
        </pc:sldMkLst>
      </pc:sldChg>
    </pc:docChg>
  </pc:docChgLst>
  <pc:docChgLst>
    <pc:chgData name="Johan Sköld" userId="47cd6ec2-5ac6-4340-8ff8-8949c252891f" providerId="ADAL" clId="{576DBDD0-3B1F-413A-9E4B-D495AD51B3BF}"/>
  </pc:docChgLst>
  <pc:docChgLst>
    <pc:chgData name="Johan Sköld" userId="47cd6ec2-5ac6-4340-8ff8-8949c252891f" providerId="ADAL" clId="{2FA48884-E689-4144-84BE-B938F9D5912E}"/>
  </pc:docChgLst>
  <pc:docChgLst>
    <pc:chgData name="Johan Sköld" userId="47cd6ec2-5ac6-4340-8ff8-8949c252891f" providerId="ADAL" clId="{480EED40-2089-4B19-A3F4-C477A9DD07BD}"/>
  </pc:docChgLst>
  <pc:docChgLst>
    <pc:chgData name="Johan Sköld" userId="47cd6ec2-5ac6-4340-8ff8-8949c252891f" providerId="ADAL" clId="{A1C4B4F5-82FC-4C29-A92C-1F1EDA0746EE}"/>
    <pc:docChg chg="modSld">
      <pc:chgData name="Johan Sköld" userId="47cd6ec2-5ac6-4340-8ff8-8949c252891f" providerId="ADAL" clId="{A1C4B4F5-82FC-4C29-A92C-1F1EDA0746EE}" dt="2019-09-26T12:04:56.790" v="5" actId="20577"/>
      <pc:docMkLst>
        <pc:docMk/>
      </pc:docMkLst>
      <pc:sldChg chg="modSp">
        <pc:chgData name="Johan Sköld" userId="47cd6ec2-5ac6-4340-8ff8-8949c252891f" providerId="ADAL" clId="{A1C4B4F5-82FC-4C29-A92C-1F1EDA0746EE}" dt="2019-09-26T12:04:56.790" v="5" actId="20577"/>
        <pc:sldMkLst>
          <pc:docMk/>
          <pc:sldMk cId="0" sldId="256"/>
        </pc:sldMkLst>
        <pc:spChg chg="mod">
          <ac:chgData name="Johan Sköld" userId="47cd6ec2-5ac6-4340-8ff8-8949c252891f" providerId="ADAL" clId="{A1C4B4F5-82FC-4C29-A92C-1F1EDA0746EE}" dt="2019-09-26T12:04:56.790" v="5" actId="20577"/>
          <ac:spMkLst>
            <pc:docMk/>
            <pc:sldMk cId="0" sldId="256"/>
            <ac:spMk id="2052" creationId="{00000000-0000-0000-0000-000000000000}"/>
          </ac:spMkLst>
        </pc:spChg>
      </pc:sldChg>
    </pc:docChg>
  </pc:docChgLst>
  <pc:docChgLst>
    <pc:chgData name="Johan Sköld" userId="47cd6ec2-5ac6-4340-8ff8-8949c252891f" providerId="ADAL" clId="{F63591D3-FB69-4DEB-8211-FFE15A0518A1}"/>
    <pc:docChg chg="modSld">
      <pc:chgData name="Johan Sköld" userId="47cd6ec2-5ac6-4340-8ff8-8949c252891f" providerId="ADAL" clId="{F63591D3-FB69-4DEB-8211-FFE15A0518A1}" dt="2019-10-31T11:23:24.503" v="7"/>
      <pc:docMkLst>
        <pc:docMk/>
      </pc:docMkLst>
      <pc:sldChg chg="modSp">
        <pc:chgData name="Johan Sköld" userId="47cd6ec2-5ac6-4340-8ff8-8949c252891f" providerId="ADAL" clId="{F63591D3-FB69-4DEB-8211-FFE15A0518A1}" dt="2019-10-31T11:23:24.503" v="7"/>
        <pc:sldMkLst>
          <pc:docMk/>
          <pc:sldMk cId="0" sldId="256"/>
        </pc:sldMkLst>
        <pc:spChg chg="mod">
          <ac:chgData name="Johan Sköld" userId="47cd6ec2-5ac6-4340-8ff8-8949c252891f" providerId="ADAL" clId="{F63591D3-FB69-4DEB-8211-FFE15A0518A1}" dt="2019-10-31T11:23:24.503" v="7"/>
          <ac:spMkLst>
            <pc:docMk/>
            <pc:sldMk cId="0" sldId="256"/>
            <ac:spMk id="2052" creationId="{00000000-0000-0000-0000-000000000000}"/>
          </ac:spMkLst>
        </pc:spChg>
      </pc:sldChg>
    </pc:docChg>
  </pc:docChgLst>
  <pc:docChgLst>
    <pc:chgData name="Johan Sköld" userId="47cd6ec2-5ac6-4340-8ff8-8949c252891f" providerId="ADAL" clId="{60BCC051-9078-4BC4-B7FF-D29C607FAA9A}"/>
    <pc:docChg chg="modSld">
      <pc:chgData name="Johan Sköld" userId="47cd6ec2-5ac6-4340-8ff8-8949c252891f" providerId="ADAL" clId="{60BCC051-9078-4BC4-B7FF-D29C607FAA9A}" dt="2020-03-04T18:47:36.543" v="29" actId="13926"/>
      <pc:docMkLst>
        <pc:docMk/>
      </pc:docMkLst>
      <pc:sldChg chg="modSp">
        <pc:chgData name="Johan Sköld" userId="47cd6ec2-5ac6-4340-8ff8-8949c252891f" providerId="ADAL" clId="{60BCC051-9078-4BC4-B7FF-D29C607FAA9A}" dt="2020-03-04T18:47:36.543" v="29" actId="13926"/>
        <pc:sldMkLst>
          <pc:docMk/>
          <pc:sldMk cId="3877890411" sldId="276"/>
        </pc:sldMkLst>
        <pc:spChg chg="mod">
          <ac:chgData name="Johan Sköld" userId="47cd6ec2-5ac6-4340-8ff8-8949c252891f" providerId="ADAL" clId="{60BCC051-9078-4BC4-B7FF-D29C607FAA9A}" dt="2020-03-04T18:47:36.543" v="29" actId="13926"/>
          <ac:spMkLst>
            <pc:docMk/>
            <pc:sldMk cId="3877890411" sldId="276"/>
            <ac:spMk id="4" creationId="{00000000-0000-0000-0000-000000000000}"/>
          </ac:spMkLst>
        </pc:spChg>
      </pc:sldChg>
    </pc:docChg>
  </pc:docChgLst>
  <pc:docChgLst>
    <pc:chgData name="Johan Sköld" userId="47cd6ec2-5ac6-4340-8ff8-8949c252891f" providerId="ADAL" clId="{0E8B9C30-4181-48E7-A6CF-9E3A6826D69A}"/>
  </pc:docChgLst>
  <pc:docChgLst>
    <pc:chgData name="Johan Sköld" userId="47cd6ec2-5ac6-4340-8ff8-8949c252891f" providerId="ADAL" clId="{CB13743C-67E4-40C9-8DB6-729EF6B65587}"/>
    <pc:docChg chg="modSld">
      <pc:chgData name="Johan Sköld" userId="47cd6ec2-5ac6-4340-8ff8-8949c252891f" providerId="ADAL" clId="{CB13743C-67E4-40C9-8DB6-729EF6B65587}" dt="2020-04-29T18:20:54.234" v="4" actId="20577"/>
      <pc:docMkLst>
        <pc:docMk/>
      </pc:docMkLst>
      <pc:sldChg chg="modSp">
        <pc:chgData name="Johan Sköld" userId="47cd6ec2-5ac6-4340-8ff8-8949c252891f" providerId="ADAL" clId="{CB13743C-67E4-40C9-8DB6-729EF6B65587}" dt="2020-04-29T18:20:54.234" v="4" actId="20577"/>
        <pc:sldMkLst>
          <pc:docMk/>
          <pc:sldMk cId="0" sldId="256"/>
        </pc:sldMkLst>
        <pc:spChg chg="mod">
          <ac:chgData name="Johan Sköld" userId="47cd6ec2-5ac6-4340-8ff8-8949c252891f" providerId="ADAL" clId="{CB13743C-67E4-40C9-8DB6-729EF6B65587}" dt="2020-04-29T18:20:54.234" v="4" actId="20577"/>
          <ac:spMkLst>
            <pc:docMk/>
            <pc:sldMk cId="0" sldId="256"/>
            <ac:spMk id="2051" creationId="{00000000-0000-0000-0000-000000000000}"/>
          </ac:spMkLst>
        </pc:spChg>
      </pc:sldChg>
    </pc:docChg>
  </pc:docChgLst>
  <pc:docChgLst>
    <pc:chgData name="Johan Sköld" userId="47cd6ec2-5ac6-4340-8ff8-8949c252891f" providerId="ADAL" clId="{91F538AD-EF9D-433D-81E9-254CC2701421}"/>
    <pc:docChg chg="undo redo custSel addSld delSld modSld">
      <pc:chgData name="Johan Sköld" userId="47cd6ec2-5ac6-4340-8ff8-8949c252891f" providerId="ADAL" clId="{91F538AD-EF9D-433D-81E9-254CC2701421}" dt="2020-03-02T12:55:32.041" v="784" actId="20577"/>
      <pc:docMkLst>
        <pc:docMk/>
      </pc:docMkLst>
      <pc:sldChg chg="modSp">
        <pc:chgData name="Johan Sköld" userId="47cd6ec2-5ac6-4340-8ff8-8949c252891f" providerId="ADAL" clId="{91F538AD-EF9D-433D-81E9-254CC2701421}" dt="2020-03-02T12:51:24.208" v="779" actId="179"/>
        <pc:sldMkLst>
          <pc:docMk/>
          <pc:sldMk cId="0" sldId="256"/>
        </pc:sldMkLst>
        <pc:spChg chg="mod">
          <ac:chgData name="Johan Sköld" userId="47cd6ec2-5ac6-4340-8ff8-8949c252891f" providerId="ADAL" clId="{91F538AD-EF9D-433D-81E9-254CC2701421}" dt="2020-03-02T12:19:52.078" v="7" actId="20577"/>
          <ac:spMkLst>
            <pc:docMk/>
            <pc:sldMk cId="0" sldId="256"/>
            <ac:spMk id="2" creationId="{00000000-0000-0000-0000-000000000000}"/>
          </ac:spMkLst>
        </pc:spChg>
        <pc:spChg chg="mod">
          <ac:chgData name="Johan Sköld" userId="47cd6ec2-5ac6-4340-8ff8-8949c252891f" providerId="ADAL" clId="{91F538AD-EF9D-433D-81E9-254CC2701421}" dt="2020-03-02T12:51:24.208" v="779" actId="179"/>
          <ac:spMkLst>
            <pc:docMk/>
            <pc:sldMk cId="0" sldId="256"/>
            <ac:spMk id="2051" creationId="{00000000-0000-0000-0000-000000000000}"/>
          </ac:spMkLst>
        </pc:spChg>
        <pc:spChg chg="mod">
          <ac:chgData name="Johan Sköld" userId="47cd6ec2-5ac6-4340-8ff8-8949c252891f" providerId="ADAL" clId="{91F538AD-EF9D-433D-81E9-254CC2701421}" dt="2020-03-02T12:19:26.194" v="3" actId="20577"/>
          <ac:spMkLst>
            <pc:docMk/>
            <pc:sldMk cId="0" sldId="256"/>
            <ac:spMk id="2052" creationId="{00000000-0000-0000-0000-000000000000}"/>
          </ac:spMkLst>
        </pc:spChg>
      </pc:sldChg>
      <pc:sldChg chg="del">
        <pc:chgData name="Johan Sköld" userId="47cd6ec2-5ac6-4340-8ff8-8949c252891f" providerId="ADAL" clId="{91F538AD-EF9D-433D-81E9-254CC2701421}" dt="2020-03-02T12:20:58.509" v="18" actId="2696"/>
        <pc:sldMkLst>
          <pc:docMk/>
          <pc:sldMk cId="0" sldId="274"/>
        </pc:sldMkLst>
      </pc:sldChg>
      <pc:sldChg chg="modSp add">
        <pc:chgData name="Johan Sköld" userId="47cd6ec2-5ac6-4340-8ff8-8949c252891f" providerId="ADAL" clId="{91F538AD-EF9D-433D-81E9-254CC2701421}" dt="2020-03-02T12:55:03.284" v="782" actId="20577"/>
        <pc:sldMkLst>
          <pc:docMk/>
          <pc:sldMk cId="0" sldId="275"/>
        </pc:sldMkLst>
        <pc:spChg chg="mod">
          <ac:chgData name="Johan Sköld" userId="47cd6ec2-5ac6-4340-8ff8-8949c252891f" providerId="ADAL" clId="{91F538AD-EF9D-433D-81E9-254CC2701421}" dt="2020-03-02T12:55:03.284" v="782" actId="20577"/>
          <ac:spMkLst>
            <pc:docMk/>
            <pc:sldMk cId="0" sldId="275"/>
            <ac:spMk id="4" creationId="{00000000-0000-0000-0000-000000000000}"/>
          </ac:spMkLst>
        </pc:spChg>
      </pc:sldChg>
      <pc:sldChg chg="addSp delSp modSp add">
        <pc:chgData name="Johan Sköld" userId="47cd6ec2-5ac6-4340-8ff8-8949c252891f" providerId="ADAL" clId="{91F538AD-EF9D-433D-81E9-254CC2701421}" dt="2020-03-02T12:55:32.041" v="784" actId="20577"/>
        <pc:sldMkLst>
          <pc:docMk/>
          <pc:sldMk cId="3877890411" sldId="276"/>
        </pc:sldMkLst>
        <pc:spChg chg="add del">
          <ac:chgData name="Johan Sköld" userId="47cd6ec2-5ac6-4340-8ff8-8949c252891f" providerId="ADAL" clId="{91F538AD-EF9D-433D-81E9-254CC2701421}" dt="2020-03-02T12:21:12.832" v="20"/>
          <ac:spMkLst>
            <pc:docMk/>
            <pc:sldMk cId="3877890411" sldId="276"/>
            <ac:spMk id="2" creationId="{13D71CB1-1205-4E97-8613-BF3CC59A32ED}"/>
          </ac:spMkLst>
        </pc:spChg>
        <pc:spChg chg="mod">
          <ac:chgData name="Johan Sköld" userId="47cd6ec2-5ac6-4340-8ff8-8949c252891f" providerId="ADAL" clId="{91F538AD-EF9D-433D-81E9-254CC2701421}" dt="2020-03-02T12:55:32.041" v="784" actId="20577"/>
          <ac:spMkLst>
            <pc:docMk/>
            <pc:sldMk cId="3877890411" sldId="276"/>
            <ac:spMk id="4" creationId="{00000000-0000-0000-0000-000000000000}"/>
          </ac:spMkLst>
        </pc:spChg>
      </pc:sldChg>
      <pc:sldChg chg="modSp add">
        <pc:chgData name="Johan Sköld" userId="47cd6ec2-5ac6-4340-8ff8-8949c252891f" providerId="ADAL" clId="{91F538AD-EF9D-433D-81E9-254CC2701421}" dt="2020-03-02T12:23:46.418" v="71" actId="6549"/>
        <pc:sldMkLst>
          <pc:docMk/>
          <pc:sldMk cId="1406659553" sldId="277"/>
        </pc:sldMkLst>
        <pc:spChg chg="mod">
          <ac:chgData name="Johan Sköld" userId="47cd6ec2-5ac6-4340-8ff8-8949c252891f" providerId="ADAL" clId="{91F538AD-EF9D-433D-81E9-254CC2701421}" dt="2020-03-02T12:23:46.418" v="71" actId="6549"/>
          <ac:spMkLst>
            <pc:docMk/>
            <pc:sldMk cId="1406659553" sldId="277"/>
            <ac:spMk id="4" creationId="{00000000-0000-0000-0000-000000000000}"/>
          </ac:spMkLst>
        </pc:spChg>
      </pc:sldChg>
      <pc:sldChg chg="addSp modSp add">
        <pc:chgData name="Johan Sköld" userId="47cd6ec2-5ac6-4340-8ff8-8949c252891f" providerId="ADAL" clId="{91F538AD-EF9D-433D-81E9-254CC2701421}" dt="2020-03-02T12:43:52.291" v="423" actId="20577"/>
        <pc:sldMkLst>
          <pc:docMk/>
          <pc:sldMk cId="1792697429" sldId="278"/>
        </pc:sldMkLst>
        <pc:spChg chg="mod">
          <ac:chgData name="Johan Sköld" userId="47cd6ec2-5ac6-4340-8ff8-8949c252891f" providerId="ADAL" clId="{91F538AD-EF9D-433D-81E9-254CC2701421}" dt="2020-03-02T12:41:43.017" v="403" actId="20577"/>
          <ac:spMkLst>
            <pc:docMk/>
            <pc:sldMk cId="1792697429" sldId="278"/>
            <ac:spMk id="2" creationId="{523D17C0-2506-4FEC-AA6C-AD2FC1082059}"/>
          </ac:spMkLst>
        </pc:spChg>
        <pc:spChg chg="mod">
          <ac:chgData name="Johan Sköld" userId="47cd6ec2-5ac6-4340-8ff8-8949c252891f" providerId="ADAL" clId="{91F538AD-EF9D-433D-81E9-254CC2701421}" dt="2020-03-02T12:43:52.291" v="423" actId="20577"/>
          <ac:spMkLst>
            <pc:docMk/>
            <pc:sldMk cId="1792697429" sldId="278"/>
            <ac:spMk id="3" creationId="{61D5604D-085B-4D7C-A77F-547E2EA87A94}"/>
          </ac:spMkLst>
        </pc:spChg>
        <pc:graphicFrameChg chg="add mod modGraphic">
          <ac:chgData name="Johan Sköld" userId="47cd6ec2-5ac6-4340-8ff8-8949c252891f" providerId="ADAL" clId="{91F538AD-EF9D-433D-81E9-254CC2701421}" dt="2020-03-02T12:43:32.160" v="419" actId="1076"/>
          <ac:graphicFrameMkLst>
            <pc:docMk/>
            <pc:sldMk cId="1792697429" sldId="278"/>
            <ac:graphicFrameMk id="4" creationId="{4D234EA1-F441-4455-ABDB-1EABC0C5A382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4/29/2020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tu.int/pub/R-ACT-WRC.14-2019/e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ea typeface="+mj-ea"/>
              </a:rPr>
              <a:t>Way Forward on </a:t>
            </a:r>
            <a:br>
              <a:rPr lang="en-US" sz="3600" dirty="0">
                <a:ea typeface="+mj-ea"/>
              </a:rPr>
            </a:br>
            <a:r>
              <a:rPr lang="en-US" sz="3600" dirty="0">
                <a:ea typeface="+mj-ea"/>
              </a:rPr>
              <a:t>EESS protection at 36 GHz</a:t>
            </a:r>
            <a:endParaRPr lang="en-US" sz="3600" noProof="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3000" noProof="0" dirty="0">
                <a:solidFill>
                  <a:schemeClr val="tx1"/>
                </a:solidFill>
              </a:rPr>
              <a:t>4.6.2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Ericsson, ZTE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#94-e-Bis				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 dirty="0">
                <a:cs typeface="Arial" panose="020B0604020202020204" pitchFamily="34" charset="0"/>
              </a:rPr>
              <a:t> R4-2005461</a:t>
            </a:r>
            <a:br>
              <a:rPr lang="en-US" altLang="sv-SE" sz="2000" b="1" dirty="0">
                <a:cs typeface="Arial" panose="020B0604020202020204" pitchFamily="34" charset="0"/>
              </a:rPr>
            </a:br>
            <a:r>
              <a:rPr lang="en-US" altLang="sv-SE" sz="2000" b="1" dirty="0">
                <a:cs typeface="Arial" panose="020B0604020202020204" pitchFamily="34" charset="0"/>
              </a:rPr>
              <a:t>Electronic Meeting, 20 – 30 April, 2020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At WRC-19 in Sharm el-Sheikh, an allocation for terrestrial IMT was identified in the band 37 to 40.5 GHz [1]. The IMT allocation concerns 3GPP bands n259 and n260 for NR. </a:t>
            </a:r>
          </a:p>
          <a:p>
            <a:r>
              <a:rPr lang="en-US" sz="2400" dirty="0"/>
              <a:t>In addition, WRC-19 established unwanted emission limits for protection of EESS in the band 36 to 37 GHz in Resolution 243 of [1].</a:t>
            </a:r>
          </a:p>
          <a:p>
            <a:r>
              <a:rPr lang="en-US" sz="2400" dirty="0"/>
              <a:t>A contributions from ZTE [2] made proposals regarding how to capture the requirement.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Proposed way-forward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Further considerations and discussions are needed before a requirement is agreed for EESS protection at 36 GHz.</a:t>
            </a:r>
          </a:p>
          <a:p>
            <a:r>
              <a:rPr lang="en-US" altLang="zh-CN" sz="2400" dirty="0"/>
              <a:t>Inputs for coming meeting are encouraged:</a:t>
            </a:r>
          </a:p>
          <a:p>
            <a:pPr lvl="1"/>
            <a:r>
              <a:rPr lang="en-US" altLang="zh-CN" sz="2000" dirty="0"/>
              <a:t>Applicability for NR bands</a:t>
            </a:r>
          </a:p>
          <a:p>
            <a:pPr lvl="1"/>
            <a:r>
              <a:rPr lang="en-US" altLang="zh-CN" sz="2000" dirty="0"/>
              <a:t>Applicability of limits</a:t>
            </a:r>
          </a:p>
          <a:p>
            <a:pPr lvl="1"/>
            <a:r>
              <a:rPr lang="en-US" altLang="zh-CN" sz="2000" dirty="0"/>
              <a:t>Alternatives for how to define a requirement (OBUE/spurious, frequency ranges, wording, etc.)</a:t>
            </a:r>
          </a:p>
          <a:p>
            <a:pPr lvl="1"/>
            <a:r>
              <a:rPr lang="en-US" altLang="zh-CN" sz="2000" dirty="0"/>
              <a:t>Expression as generic or band specific limit</a:t>
            </a:r>
          </a:p>
          <a:p>
            <a:pPr lvl="1"/>
            <a:r>
              <a:rPr lang="en-US" altLang="zh-CN" sz="2000" dirty="0"/>
              <a:t>Possible draft CRs: </a:t>
            </a:r>
          </a:p>
          <a:p>
            <a:pPr lvl="2"/>
            <a:r>
              <a:rPr lang="en-US" altLang="zh-CN" sz="1600" dirty="0"/>
              <a:t>Core requirements in TS 38.104</a:t>
            </a:r>
          </a:p>
          <a:p>
            <a:pPr lvl="2"/>
            <a:r>
              <a:rPr lang="en-US" altLang="zh-CN" sz="1600" dirty="0"/>
              <a:t>Test requirement in TS 38.141-2</a:t>
            </a:r>
          </a:p>
          <a:p>
            <a:pPr lvl="1"/>
            <a:endParaRPr lang="en-US" altLang="zh-CN" sz="2000" dirty="0"/>
          </a:p>
          <a:p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877890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000" dirty="0"/>
              <a:t>World Radiocommunication Conference 2019 (WRC-19), </a:t>
            </a:r>
            <a:r>
              <a:rPr lang="en-US" sz="2000" dirty="0">
                <a:hlinkClick r:id="rId2"/>
              </a:rPr>
              <a:t>Final Acts</a:t>
            </a:r>
            <a:r>
              <a:rPr lang="en-US" sz="20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R4-2004089, "[BS RF]on the EESS protection for 36--37GHz outcome of WRC-19" (ZTE Corporation).</a:t>
            </a:r>
          </a:p>
        </p:txBody>
      </p:sp>
    </p:spTree>
    <p:extLst>
      <p:ext uri="{BB962C8B-B14F-4D97-AF65-F5344CB8AC3E}">
        <p14:creationId xmlns:p14="http://schemas.microsoft.com/office/powerpoint/2010/main" val="1406659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29978</TotalTime>
  <Words>197</Words>
  <Application>Microsoft Office PowerPoint</Application>
  <PresentationFormat>On-screen Show (4:3)</PresentationFormat>
  <Paragraphs>23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主题</vt:lpstr>
      <vt:lpstr>Way Forward on  EESS protection at 36 GHz</vt:lpstr>
      <vt:lpstr>Background</vt:lpstr>
      <vt:lpstr>Proposed way-forward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Johan Sköld</cp:lastModifiedBy>
  <cp:revision>325</cp:revision>
  <dcterms:created xsi:type="dcterms:W3CDTF">2014-03-20T14:32:54Z</dcterms:created>
  <dcterms:modified xsi:type="dcterms:W3CDTF">2020-04-29T18:21:17Z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