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8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2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6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10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6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18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4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80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271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03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126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3679B-F695-4F91-8513-4A74F5B5E363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02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WF on NB-IoT band edge performance against FCC regulation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MediaTek</a:t>
            </a:r>
            <a:r>
              <a:rPr lang="en-US" dirty="0"/>
              <a:t>, [</a:t>
            </a:r>
            <a:r>
              <a:rPr lang="en-US" dirty="0" err="1"/>
              <a:t>xxxx</a:t>
            </a:r>
            <a:r>
              <a:rPr lang="en-US" dirty="0"/>
              <a:t>]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566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­­­3GPP TSG-RAN WG4 Meeting #94-bis-e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76515"/>
            <a:ext cx="2417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Aft>
                <a:spcPts val="900"/>
              </a:spcAft>
              <a:tabLst>
                <a:tab pos="1260475" algn="l"/>
              </a:tabLst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GB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24</a:t>
            </a:r>
            <a:r>
              <a:rPr lang="en-GB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Apr. 2020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8666" y="7183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R4-2005219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26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NB1/NB2 devices in stand-alone operation </a:t>
            </a:r>
            <a:r>
              <a:rPr lang="en-GB" strike="sngStrike" dirty="0">
                <a:solidFill>
                  <a:srgbClr val="FF0000"/>
                </a:solidFill>
              </a:rPr>
              <a:t>[</a:t>
            </a:r>
            <a:r>
              <a:rPr lang="en-GB" strike="sngStrike" dirty="0"/>
              <a:t>and guard band operation</a:t>
            </a:r>
            <a:r>
              <a:rPr lang="en-GB" strike="sngStrike" dirty="0">
                <a:solidFill>
                  <a:srgbClr val="FF0000"/>
                </a:solidFill>
              </a:rPr>
              <a:t>]</a:t>
            </a:r>
            <a:r>
              <a:rPr lang="en-GB" dirty="0"/>
              <a:t>, there is band edge requirement per FCC </a:t>
            </a:r>
            <a:r>
              <a:rPr lang="en-GB" dirty="0" smtClean="0"/>
              <a:t>specification#90.691</a:t>
            </a:r>
            <a:r>
              <a:rPr lang="en-GB" dirty="0" smtClean="0">
                <a:solidFill>
                  <a:srgbClr val="FF0000"/>
                </a:solidFill>
              </a:rPr>
              <a:t>, #22.917, #27.53, #24.238</a:t>
            </a:r>
            <a:r>
              <a:rPr lang="en-GB" dirty="0" smtClean="0"/>
              <a:t> </a:t>
            </a:r>
            <a:endParaRPr lang="en-GB" dirty="0"/>
          </a:p>
          <a:p>
            <a:r>
              <a:rPr lang="en-GB" dirty="0">
                <a:solidFill>
                  <a:srgbClr val="FF0000"/>
                </a:solidFill>
              </a:rPr>
              <a:t>Similar issue was </a:t>
            </a:r>
            <a:r>
              <a:rPr lang="en-GB" strike="sngStrike" dirty="0"/>
              <a:t>which has been </a:t>
            </a:r>
            <a:r>
              <a:rPr lang="en-GB" dirty="0"/>
              <a:t>discussed for band 26[2][3] </a:t>
            </a:r>
            <a:r>
              <a:rPr lang="en-GB" dirty="0">
                <a:solidFill>
                  <a:srgbClr val="FF0000"/>
                </a:solidFill>
              </a:rPr>
              <a:t>to protect PLMR service</a:t>
            </a:r>
            <a:r>
              <a:rPr lang="en-GB" dirty="0"/>
              <a:t>. </a:t>
            </a:r>
          </a:p>
          <a:p>
            <a:r>
              <a:rPr lang="en-GB" dirty="0"/>
              <a:t>However the upper frequency edge </a:t>
            </a:r>
            <a:r>
              <a:rPr lang="en-GB" dirty="0" smtClean="0"/>
              <a:t>requirement </a:t>
            </a:r>
            <a:r>
              <a:rPr lang="en-GB" dirty="0" smtClean="0">
                <a:solidFill>
                  <a:srgbClr val="FF0000"/>
                </a:solidFill>
              </a:rPr>
              <a:t>of band 26</a:t>
            </a:r>
            <a:r>
              <a:rPr lang="en-GB" dirty="0" smtClean="0"/>
              <a:t> </a:t>
            </a:r>
            <a:r>
              <a:rPr lang="en-GB" dirty="0"/>
              <a:t>is also subjected to #22.917. Further, for some other bands, there are also F</a:t>
            </a:r>
            <a:r>
              <a:rPr lang="en-US" altLang="zh-TW" dirty="0"/>
              <a:t>CC</a:t>
            </a:r>
            <a:r>
              <a:rPr lang="en-GB" dirty="0"/>
              <a:t> specifications [4][5][6] were not specified in 36.101.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3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More simulation/measurement results from companies are needed. Further analysis shall include scenarios below:</a:t>
            </a:r>
          </a:p>
          <a:p>
            <a:pPr lvl="1"/>
            <a:r>
              <a:rPr lang="en-US" dirty="0"/>
              <a:t>Standalone mode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[Guard-band operation]</a:t>
            </a:r>
          </a:p>
          <a:p>
            <a:r>
              <a:rPr lang="en-US" dirty="0"/>
              <a:t>Backward compatibility issue shall be further discussed</a:t>
            </a:r>
          </a:p>
          <a:p>
            <a:r>
              <a:rPr lang="en-US" dirty="0"/>
              <a:t>Options on which release shall the new network signaling, </a:t>
            </a:r>
            <a:r>
              <a:rPr lang="en-US" dirty="0">
                <a:solidFill>
                  <a:srgbClr val="FFC000"/>
                </a:solidFill>
              </a:rPr>
              <a:t>if any, </a:t>
            </a:r>
            <a:r>
              <a:rPr lang="en-US" dirty="0"/>
              <a:t>be applied</a:t>
            </a:r>
          </a:p>
          <a:p>
            <a:pPr lvl="1"/>
            <a:r>
              <a:rPr lang="en-US" dirty="0"/>
              <a:t>Option1: Rel-13</a:t>
            </a:r>
          </a:p>
          <a:p>
            <a:pPr lvl="1"/>
            <a:r>
              <a:rPr lang="en-US" dirty="0"/>
              <a:t>Option2: Rel-14</a:t>
            </a:r>
          </a:p>
          <a:p>
            <a:pPr lvl="1"/>
            <a:r>
              <a:rPr lang="en-US" dirty="0"/>
              <a:t>Option3: Rel-15</a:t>
            </a:r>
          </a:p>
          <a:p>
            <a:pPr lvl="1"/>
            <a:r>
              <a:rPr lang="en-US" dirty="0"/>
              <a:t>Option4: Rel-16</a:t>
            </a:r>
          </a:p>
          <a:p>
            <a:pPr marL="0" indent="0">
              <a:buNone/>
            </a:pPr>
            <a:r>
              <a:rPr lang="en-US" dirty="0"/>
              <a:t>Companies are encouraged to provide analysis results and views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81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[1] R4-2003987 NBIOT guard band operation for FCC regulation considerations, RAN4#94-bis-e</a:t>
            </a:r>
          </a:p>
          <a:p>
            <a:pPr lvl="0"/>
            <a:r>
              <a:rPr lang="en-US" sz="2000" dirty="0"/>
              <a:t>[2]</a:t>
            </a:r>
            <a:r>
              <a:rPr lang="en-GB" sz="2000" dirty="0"/>
              <a:t> R4-1815344 NBIOT B26 guard band operation, RAN4#89</a:t>
            </a:r>
            <a:endParaRPr lang="en-US" sz="2000" dirty="0"/>
          </a:p>
          <a:p>
            <a:pPr lvl="0"/>
            <a:r>
              <a:rPr lang="en-GB" sz="2000" dirty="0"/>
              <a:t>[3] R4-1905011 CR to exclude 100kHz for NBIOT for B26 band edge operation due to PLMR emissions requirement., RAN4#90-bis</a:t>
            </a:r>
            <a:endParaRPr lang="en-US" sz="2000" dirty="0"/>
          </a:p>
          <a:p>
            <a:pPr lvl="0" hangingPunct="0"/>
            <a:r>
              <a:rPr lang="en-GB" sz="2000" dirty="0"/>
              <a:t>[4] FCC #24.238</a:t>
            </a:r>
            <a:endParaRPr lang="en-US" sz="2000" dirty="0"/>
          </a:p>
          <a:p>
            <a:pPr lvl="0" hangingPunct="0"/>
            <a:r>
              <a:rPr lang="en-GB" sz="2000" dirty="0"/>
              <a:t>[5] FCC #27.53</a:t>
            </a:r>
            <a:endParaRPr lang="en-US" sz="2000" dirty="0"/>
          </a:p>
          <a:p>
            <a:pPr lvl="0" hangingPunct="0"/>
            <a:r>
              <a:rPr lang="en-GB" sz="2000" dirty="0"/>
              <a:t>[6] FCC #22.917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2187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251</Words>
  <Application>Microsoft Office PowerPoint</Application>
  <PresentationFormat>寬螢幕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0" baseType="lpstr">
      <vt:lpstr>新細明體</vt:lpstr>
      <vt:lpstr>Arial</vt:lpstr>
      <vt:lpstr>Calibri</vt:lpstr>
      <vt:lpstr>Calibri Light</vt:lpstr>
      <vt:lpstr>Times New Roman</vt:lpstr>
      <vt:lpstr>Office 佈景主題</vt:lpstr>
      <vt:lpstr>WF on NB-IoT band edge performance against FCC regulation</vt:lpstr>
      <vt:lpstr>Background</vt:lpstr>
      <vt:lpstr>Proposed Way Forward</vt:lpstr>
      <vt:lpstr>References</vt:lpstr>
    </vt:vector>
  </TitlesOfParts>
  <Company>Mediatek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band edge performance against FCC regulation</dc:title>
  <dc:creator>Huanren Fu (傅煥仁)</dc:creator>
  <cp:lastModifiedBy>Huanren Fu (傅煥仁)</cp:lastModifiedBy>
  <cp:revision>16</cp:revision>
  <dcterms:created xsi:type="dcterms:W3CDTF">2020-04-27T07:06:53Z</dcterms:created>
  <dcterms:modified xsi:type="dcterms:W3CDTF">2020-04-28T06:28:06Z</dcterms:modified>
</cp:coreProperties>
</file>