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28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5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67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777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32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774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07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768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04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553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08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F7C21-226E-4CC0-BB27-FAC0A91DA45B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07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5533" y="1930400"/>
            <a:ext cx="11751733" cy="157109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 on adding 30KHz SCS for n40 SSB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65600"/>
            <a:ext cx="9144000" cy="1092200"/>
          </a:xfrm>
        </p:spPr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Huawei,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HiSilicon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CMCC, CITC (Communication and Information Technology Commission),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Spreadtrum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Communications, CATT, ZTE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6198" y="174096"/>
            <a:ext cx="5748867" cy="109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#94-e-bis</a:t>
            </a:r>
          </a:p>
          <a:p>
            <a:pPr algn="l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20 – 30 Apr., 2020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0193867" y="174096"/>
            <a:ext cx="1803400" cy="452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R4-2003729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184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67"/>
            <a:ext cx="10515600" cy="68580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46668"/>
            <a:ext cx="11633200" cy="53302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 cases where 30KHz data SCS is needed or preferable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Larger channel bandwidth than 50MHz is deployed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30KHz data SCS on n40 is more preferable for Band X + Band n40 CA, where X is with the bandwidth larger than 50MHz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If 15KHz data SCS is used on Band n40, then some UE may not support such CA configuration, because </a:t>
            </a:r>
            <a:r>
              <a:rPr lang="en-US" altLang="zh-CN" sz="1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 of simultaneous reception of with different numerologies in CA is optional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75" y="1826684"/>
            <a:ext cx="5518859" cy="11064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354" y="4519988"/>
            <a:ext cx="6564313" cy="21194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784349"/>
            <a:ext cx="5740400" cy="11727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57264" y="2933171"/>
            <a:ext cx="24336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Channel bandwidth of UE for n40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0960" y="2933171"/>
            <a:ext cx="24208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Channel bandwidth of BS for n40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06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67"/>
            <a:ext cx="10515600" cy="68580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46668"/>
            <a:ext cx="11379199" cy="53302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Drawbacks using 15KHz SCS SSB and 30KHz SCS data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oss of spectrum efficiency due to guard band between SSB and data, because SSB with 15KHz SCS is not orthogonal to data with 30KHz SCS. 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Worse RRM measurement performance would be expected and part of RRM requirement is missing, because concurrent intra-frequency measurement and reception of data is an option feature (</a:t>
            </a:r>
            <a:r>
              <a:rPr lang="en-US" altLang="zh-CN" sz="1200" i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simultaneousRxDataSSB-DiffNumerology</a:t>
            </a:r>
            <a:r>
              <a:rPr lang="en-US" altLang="zh-CN" sz="12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200" i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simultaneousRxDataSSB-DiffNumerology</a:t>
            </a:r>
            <a:r>
              <a:rPr lang="en-US" altLang="zh-CN" sz="12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lvl="3">
              <a:lnSpc>
                <a:spcPct val="150000"/>
              </a:lnSpc>
              <a:spcBef>
                <a:spcPts val="0"/>
              </a:spcBef>
            </a:pPr>
            <a:r>
              <a:rPr lang="en-GB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Indicates whether the UE supports concurrent intra-frequency measurement on serving cell or neighbouring cell and PDCCH or PDSCH reception from the serving cell with a different numerology as defined in clause 8 and 9 of TS 38.133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GB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If UE cannot support </a:t>
            </a:r>
            <a:r>
              <a:rPr lang="en-US" altLang="zh-CN" sz="1200" i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simultaneousRxDataSSB-DiffNumerology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then poor performance is expected and no requirement is defined. One example in TS 38.133 is shown below.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531" y="3588015"/>
            <a:ext cx="5788135" cy="289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3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67"/>
            <a:ext cx="10515600" cy="68580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46668"/>
            <a:ext cx="11379199" cy="53302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Analysis of non-backward compatibility (NBC)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 change to ASN.1 is needed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change from Rel-16 on n40 will cause the NBC issue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Rel-15 UE supporting only 15KHz SCS SSB cannot access Rel-16 network using 30KHz SCS SSB.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15KHz SCS and 30KHz SCS have already been supported in some FR1 bands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existing band n5, n41, n66, n90, both 15KHz SCS and 30KHz SCS are supported for SSB.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398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67"/>
            <a:ext cx="10515600" cy="68580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46668"/>
            <a:ext cx="11379199" cy="53302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dd 30KHz SSB SCS for n40 in Rel-15</a:t>
            </a:r>
          </a:p>
        </p:txBody>
      </p:sp>
    </p:spTree>
    <p:extLst>
      <p:ext uri="{BB962C8B-B14F-4D97-AF65-F5344CB8AC3E}">
        <p14:creationId xmlns:p14="http://schemas.microsoft.com/office/powerpoint/2010/main" val="295276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67"/>
            <a:ext cx="10515600" cy="68580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Reference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46668"/>
            <a:ext cx="11379199" cy="53302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[1]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Huawei, HiSilicon, CMCC, CITC (Communication and Information Technology Commission),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Spreadtrum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Communications, CATT,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ZTE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R4-2002717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WF on adding 30KHz SCS for n40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SSB,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#94-e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[2] Huawei, HiSilicon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R4-2000193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Add 30KHz SCS for n40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SSB,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#94-e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62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415</Words>
  <Application>Microsoft Office PowerPoint</Application>
  <PresentationFormat>宽屏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微软雅黑</vt:lpstr>
      <vt:lpstr>Arial</vt:lpstr>
      <vt:lpstr>Calibri</vt:lpstr>
      <vt:lpstr>Calibri Light</vt:lpstr>
      <vt:lpstr>Office Theme</vt:lpstr>
      <vt:lpstr>Proposal on adding 30KHz SCS for n40 SSB</vt:lpstr>
      <vt:lpstr>Background</vt:lpstr>
      <vt:lpstr>Background</vt:lpstr>
      <vt:lpstr>Background</vt:lpstr>
      <vt:lpstr>Way forward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adding 30KHz SCS for n40 SSB</dc:title>
  <dc:creator>Huawei</dc:creator>
  <cp:lastModifiedBy>Huawei</cp:lastModifiedBy>
  <cp:revision>29</cp:revision>
  <dcterms:created xsi:type="dcterms:W3CDTF">2020-03-03T09:58:03Z</dcterms:created>
  <dcterms:modified xsi:type="dcterms:W3CDTF">2020-04-10T21:04:32Z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(3)AxCjMZEdHe9/vmLm1DX0tFtMuWdmfxF9ygQ+/wEO/OItOTL8GU487opmmQDuEkFgUCrPtoRX
m6L79G+E988fPP9AkUXnXp1T9yspPY1ZeslURUoBXWSX7jj7ZcxT8hZ5+oj34MNV/A69u1gA
tYi6Vz7RXkdhyJzjtN0lRLf2kOsstsLnb8cYgRUF7jRgdD/5xXc3L9wuPC9Ewc2JADMJiCqx
S+nzewoPjBoRQ2n7no</vt:lpwstr>
  </property>
  <property fmtid="{D5CDD505-2E9C-101B-9397-08002B2CF9AE}" pid="3" name="_2015_ms_pID_7253431">
    <vt:lpwstr>5QWY0IsaJwUgm3Ce+7QSMWsXmAKhDAHweqG9hWZzvNcVZaiUmfPjwq
iPRfQMRjN+JSeT/2LdlUZ4ZBzzAdXzQ/a6yiW2yI66tJjXxSPxXYKbs2nGMvdX6MTwDQVNnA
3pawLzokwxRiE5/kKEBTHrm6+Y3BaZGETxs8vZBYilr0KChkEVIEo8Kf4BZVt3BMF9fW3uJQ
BEugvcOQb9SDOO+gTRi1aLAmXASnJB7Ms5Ft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1586235163</vt:lpwstr>
  </property>
  <property fmtid="{D5CDD505-2E9C-101B-9397-08002B2CF9AE}" pid="8" name="_2015_ms_pID_7253432">
    <vt:lpwstr>j0xX2O5d+hjkCn/L0EXfGw8=</vt:lpwstr>
  </property>
</Properties>
</file>