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76" r:id="rId6"/>
    <p:sldId id="275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B7B706B-CA02-4A57-A917-E213CA97A99E}" v="3" dt="2020-03-04T21:47:39.65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207" autoAdjust="0"/>
    <p:restoredTop sz="94660"/>
  </p:normalViewPr>
  <p:slideViewPr>
    <p:cSldViewPr snapToGrid="0">
      <p:cViewPr varScale="1">
        <p:scale>
          <a:sx n="80" d="100"/>
          <a:sy n="80" d="100"/>
        </p:scale>
        <p:origin x="472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ille Vintola" userId="e42d18e4-a1bf-4bd0-92ba-d7e42de8f0b6" providerId="ADAL" clId="{EB7B706B-CA02-4A57-A917-E213CA97A99E}"/>
    <pc:docChg chg="custSel addSld delSld modSld">
      <pc:chgData name="Ville Vintola" userId="e42d18e4-a1bf-4bd0-92ba-d7e42de8f0b6" providerId="ADAL" clId="{EB7B706B-CA02-4A57-A917-E213CA97A99E}" dt="2020-03-06T05:37:57.006" v="1010" actId="20577"/>
      <pc:docMkLst>
        <pc:docMk/>
      </pc:docMkLst>
      <pc:sldChg chg="modSp mod">
        <pc:chgData name="Ville Vintola" userId="e42d18e4-a1bf-4bd0-92ba-d7e42de8f0b6" providerId="ADAL" clId="{EB7B706B-CA02-4A57-A917-E213CA97A99E}" dt="2020-03-06T05:37:57.006" v="1010" actId="20577"/>
        <pc:sldMkLst>
          <pc:docMk/>
          <pc:sldMk cId="4168912464" sldId="256"/>
        </pc:sldMkLst>
        <pc:spChg chg="mod">
          <ac:chgData name="Ville Vintola" userId="e42d18e4-a1bf-4bd0-92ba-d7e42de8f0b6" providerId="ADAL" clId="{EB7B706B-CA02-4A57-A917-E213CA97A99E}" dt="2020-03-04T21:40:11.646" v="9" actId="27636"/>
          <ac:spMkLst>
            <pc:docMk/>
            <pc:sldMk cId="4168912464" sldId="256"/>
            <ac:spMk id="2" creationId="{00000000-0000-0000-0000-000000000000}"/>
          </ac:spMkLst>
        </pc:spChg>
        <pc:spChg chg="mod">
          <ac:chgData name="Ville Vintola" userId="e42d18e4-a1bf-4bd0-92ba-d7e42de8f0b6" providerId="ADAL" clId="{EB7B706B-CA02-4A57-A917-E213CA97A99E}" dt="2020-03-04T21:40:16.162" v="17" actId="20577"/>
          <ac:spMkLst>
            <pc:docMk/>
            <pc:sldMk cId="4168912464" sldId="256"/>
            <ac:spMk id="3" creationId="{00000000-0000-0000-0000-000000000000}"/>
          </ac:spMkLst>
        </pc:spChg>
        <pc:spChg chg="mod">
          <ac:chgData name="Ville Vintola" userId="e42d18e4-a1bf-4bd0-92ba-d7e42de8f0b6" providerId="ADAL" clId="{EB7B706B-CA02-4A57-A917-E213CA97A99E}" dt="2020-03-06T05:37:57.006" v="1010" actId="20577"/>
          <ac:spMkLst>
            <pc:docMk/>
            <pc:sldMk cId="4168912464" sldId="256"/>
            <ac:spMk id="4" creationId="{00000000-0000-0000-0000-000000000000}"/>
          </ac:spMkLst>
        </pc:spChg>
      </pc:sldChg>
      <pc:sldChg chg="del">
        <pc:chgData name="Ville Vintola" userId="e42d18e4-a1bf-4bd0-92ba-d7e42de8f0b6" providerId="ADAL" clId="{EB7B706B-CA02-4A57-A917-E213CA97A99E}" dt="2020-03-04T21:40:24.671" v="18" actId="47"/>
        <pc:sldMkLst>
          <pc:docMk/>
          <pc:sldMk cId="1857247180" sldId="270"/>
        </pc:sldMkLst>
      </pc:sldChg>
      <pc:sldChg chg="del">
        <pc:chgData name="Ville Vintola" userId="e42d18e4-a1bf-4bd0-92ba-d7e42de8f0b6" providerId="ADAL" clId="{EB7B706B-CA02-4A57-A917-E213CA97A99E}" dt="2020-03-04T21:40:24.671" v="18" actId="47"/>
        <pc:sldMkLst>
          <pc:docMk/>
          <pc:sldMk cId="2403145449" sldId="271"/>
        </pc:sldMkLst>
      </pc:sldChg>
      <pc:sldChg chg="del">
        <pc:chgData name="Ville Vintola" userId="e42d18e4-a1bf-4bd0-92ba-d7e42de8f0b6" providerId="ADAL" clId="{EB7B706B-CA02-4A57-A917-E213CA97A99E}" dt="2020-03-04T21:40:24.671" v="18" actId="47"/>
        <pc:sldMkLst>
          <pc:docMk/>
          <pc:sldMk cId="648159882" sldId="272"/>
        </pc:sldMkLst>
      </pc:sldChg>
      <pc:sldChg chg="modSp mod">
        <pc:chgData name="Ville Vintola" userId="e42d18e4-a1bf-4bd0-92ba-d7e42de8f0b6" providerId="ADAL" clId="{EB7B706B-CA02-4A57-A917-E213CA97A99E}" dt="2020-03-04T21:53:21.851" v="1004" actId="20577"/>
        <pc:sldMkLst>
          <pc:docMk/>
          <pc:sldMk cId="239721254" sldId="275"/>
        </pc:sldMkLst>
        <pc:spChg chg="mod">
          <ac:chgData name="Ville Vintola" userId="e42d18e4-a1bf-4bd0-92ba-d7e42de8f0b6" providerId="ADAL" clId="{EB7B706B-CA02-4A57-A917-E213CA97A99E}" dt="2020-03-04T21:46:34.060" v="31" actId="20577"/>
          <ac:spMkLst>
            <pc:docMk/>
            <pc:sldMk cId="239721254" sldId="275"/>
            <ac:spMk id="2" creationId="{A6333749-70F8-D949-BCD5-AA78CF05E2DB}"/>
          </ac:spMkLst>
        </pc:spChg>
        <pc:spChg chg="mod">
          <ac:chgData name="Ville Vintola" userId="e42d18e4-a1bf-4bd0-92ba-d7e42de8f0b6" providerId="ADAL" clId="{EB7B706B-CA02-4A57-A917-E213CA97A99E}" dt="2020-03-04T21:53:21.851" v="1004" actId="20577"/>
          <ac:spMkLst>
            <pc:docMk/>
            <pc:sldMk cId="239721254" sldId="275"/>
            <ac:spMk id="3" creationId="{ACF5A2B3-8217-7B49-8701-0F4D11DD0F9B}"/>
          </ac:spMkLst>
        </pc:spChg>
      </pc:sldChg>
      <pc:sldChg chg="modSp add mod">
        <pc:chgData name="Ville Vintola" userId="e42d18e4-a1bf-4bd0-92ba-d7e42de8f0b6" providerId="ADAL" clId="{EB7B706B-CA02-4A57-A917-E213CA97A99E}" dt="2020-03-04T21:48:27.193" v="359" actId="20577"/>
        <pc:sldMkLst>
          <pc:docMk/>
          <pc:sldMk cId="1314862070" sldId="276"/>
        </pc:sldMkLst>
        <pc:spChg chg="mod">
          <ac:chgData name="Ville Vintola" userId="e42d18e4-a1bf-4bd0-92ba-d7e42de8f0b6" providerId="ADAL" clId="{EB7B706B-CA02-4A57-A917-E213CA97A99E}" dt="2020-03-04T21:47:43.025" v="191" actId="20577"/>
          <ac:spMkLst>
            <pc:docMk/>
            <pc:sldMk cId="1314862070" sldId="276"/>
            <ac:spMk id="2" creationId="{A58093D7-452E-4AF4-A81F-4702B5927E36}"/>
          </ac:spMkLst>
        </pc:spChg>
        <pc:spChg chg="mod">
          <ac:chgData name="Ville Vintola" userId="e42d18e4-a1bf-4bd0-92ba-d7e42de8f0b6" providerId="ADAL" clId="{EB7B706B-CA02-4A57-A917-E213CA97A99E}" dt="2020-03-04T21:48:27.193" v="359" actId="20577"/>
          <ac:spMkLst>
            <pc:docMk/>
            <pc:sldMk cId="1314862070" sldId="276"/>
            <ac:spMk id="3" creationId="{6079CCB8-24E3-4623-8416-CD0CA8EA0714}"/>
          </ac:spMkLst>
        </pc:spChg>
      </pc:sldChg>
      <pc:sldChg chg="del">
        <pc:chgData name="Ville Vintola" userId="e42d18e4-a1bf-4bd0-92ba-d7e42de8f0b6" providerId="ADAL" clId="{EB7B706B-CA02-4A57-A917-E213CA97A99E}" dt="2020-03-04T21:40:24.671" v="18" actId="47"/>
        <pc:sldMkLst>
          <pc:docMk/>
          <pc:sldMk cId="2464788614" sldId="276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3/5/2020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3371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3/5/2020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565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3/5/2020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6346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3/5/2020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9940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3/5/2020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995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3/5/2020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0541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3/5/2020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083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3/5/2020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722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3/5/2020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5629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3/5/2020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392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3/5/2020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8216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DB8DB8-1775-4072-8A34-DCFB216D5579}" type="datetimeFigureOut">
              <a:rPr lang="en-US" smtClean="0"/>
              <a:pPr/>
              <a:t>3/5/2020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051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0327" y="2031693"/>
            <a:ext cx="11236037" cy="2387600"/>
          </a:xfrm>
        </p:spPr>
        <p:txBody>
          <a:bodyPr anchor="ctr">
            <a:normAutofit fontScale="90000"/>
          </a:bodyPr>
          <a:lstStyle/>
          <a:p>
            <a:pPr hangingPunct="0"/>
            <a:r>
              <a:rPr lang="en-GB" b="1" dirty="0"/>
              <a:t>WF on EVM Impact of Reverse IMD3 on UL MIMO Modulation Order Capability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711940"/>
            <a:ext cx="9144000" cy="1280160"/>
          </a:xfrm>
        </p:spPr>
        <p:txBody>
          <a:bodyPr anchor="ctr">
            <a:normAutofit/>
          </a:bodyPr>
          <a:lstStyle/>
          <a:p>
            <a:r>
              <a:rPr lang="en-US" sz="2800" dirty="0"/>
              <a:t>Qualcomm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655320" y="342900"/>
            <a:ext cx="10942320" cy="1348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sv-SE" sz="2400" b="1" dirty="0">
                <a:cs typeface="Arial" panose="020B0604020202020204" pitchFamily="34" charset="0"/>
              </a:rPr>
              <a:t>3GPP TSG-RAN WG4 Meeting #</a:t>
            </a:r>
            <a:r>
              <a:rPr lang="en-US" altLang="sv-SE" sz="2400" b="1">
                <a:cs typeface="Arial" panose="020B0604020202020204" pitchFamily="34" charset="0"/>
              </a:rPr>
              <a:t>94-e                                                                  R4-2002834</a:t>
            </a:r>
            <a:endParaRPr lang="en-US" altLang="sv-SE" sz="2400" b="1" dirty="0">
              <a:cs typeface="Arial" panose="020B0604020202020204" pitchFamily="34" charset="0"/>
            </a:endParaRPr>
          </a:p>
          <a:p>
            <a:pPr>
              <a:buNone/>
            </a:pPr>
            <a:r>
              <a:rPr lang="sv-SE" altLang="sv-SE" sz="2400" b="1" dirty="0">
                <a:cs typeface="Arial" panose="020B0604020202020204" pitchFamily="34" charset="0"/>
              </a:rPr>
              <a:t>RAN4#94e_#27_LTE_NR_B41_Bn41_PC29dBm</a:t>
            </a:r>
          </a:p>
          <a:p>
            <a:pPr>
              <a:buNone/>
            </a:pPr>
            <a:r>
              <a:rPr lang="en-US" altLang="sv-SE" sz="2400" b="1" dirty="0">
                <a:cs typeface="Arial" panose="020B0604020202020204" pitchFamily="34" charset="0"/>
              </a:rPr>
              <a:t>Electronic Meeting, Feb 24</a:t>
            </a:r>
            <a:r>
              <a:rPr lang="en-US" altLang="sv-SE" sz="2400" b="1" baseline="30000" dirty="0">
                <a:cs typeface="Arial" panose="020B0604020202020204" pitchFamily="34" charset="0"/>
              </a:rPr>
              <a:t>th</a:t>
            </a:r>
            <a:r>
              <a:rPr lang="en-US" altLang="sv-SE" sz="2400" b="1" dirty="0">
                <a:cs typeface="Arial" panose="020B0604020202020204" pitchFamily="34" charset="0"/>
              </a:rPr>
              <a:t> – March 6</a:t>
            </a:r>
            <a:r>
              <a:rPr lang="en-US" altLang="sv-SE" sz="2400" b="1" baseline="30000" dirty="0">
                <a:cs typeface="Arial" panose="020B0604020202020204" pitchFamily="34" charset="0"/>
              </a:rPr>
              <a:t>th</a:t>
            </a:r>
            <a:r>
              <a:rPr lang="en-US" altLang="sv-SE" sz="2400" b="1" dirty="0">
                <a:cs typeface="Arial" panose="020B0604020202020204" pitchFamily="34" charset="0"/>
              </a:rPr>
              <a:t>, 2020</a:t>
            </a:r>
            <a:endParaRPr lang="sv-SE" altLang="sv-SE" sz="2400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8912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8093D7-452E-4AF4-A81F-4702B5927E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79CCB8-24E3-4623-8416-CD0CA8EA07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WI states 29 dBm is enable through </a:t>
            </a:r>
            <a:r>
              <a:rPr lang="en-US" dirty="0" err="1"/>
              <a:t>tx</a:t>
            </a:r>
            <a:r>
              <a:rPr lang="en-US" dirty="0"/>
              <a:t> diversity </a:t>
            </a:r>
          </a:p>
          <a:p>
            <a:r>
              <a:rPr lang="en-US" dirty="0"/>
              <a:t>For </a:t>
            </a:r>
            <a:r>
              <a:rPr lang="en-US" dirty="0" err="1"/>
              <a:t>tx</a:t>
            </a:r>
            <a:r>
              <a:rPr lang="en-US" dirty="0"/>
              <a:t> diversity i.e. two PA implementation, a discussion if impact to MPR  and EVM is considered</a:t>
            </a:r>
          </a:p>
        </p:txBody>
      </p:sp>
    </p:spTree>
    <p:extLst>
      <p:ext uri="{BB962C8B-B14F-4D97-AF65-F5344CB8AC3E}">
        <p14:creationId xmlns:p14="http://schemas.microsoft.com/office/powerpoint/2010/main" val="13148620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333749-70F8-D949-BCD5-AA78CF05E2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Way Forward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F5A2B3-8217-7B49-8701-0F4D11DD0F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Reverse IMD impact to MPR and </a:t>
            </a:r>
            <a:r>
              <a:rPr lang="en-US" dirty="0" err="1"/>
              <a:t>and</a:t>
            </a:r>
            <a:r>
              <a:rPr lang="en-US" dirty="0"/>
              <a:t> EVM to be </a:t>
            </a:r>
            <a:r>
              <a:rPr lang="en-US" dirty="0" err="1"/>
              <a:t>analysed</a:t>
            </a:r>
            <a:r>
              <a:rPr lang="en-US" dirty="0"/>
              <a:t> in next meeting</a:t>
            </a:r>
          </a:p>
          <a:p>
            <a:r>
              <a:rPr lang="en-US" dirty="0"/>
              <a:t>Simulation assumptions</a:t>
            </a:r>
          </a:p>
          <a:p>
            <a:pPr lvl="1"/>
            <a:r>
              <a:rPr lang="en-US" dirty="0"/>
              <a:t>Antenna isolation: 10, 12, 15, 20 dB</a:t>
            </a:r>
          </a:p>
          <a:p>
            <a:pPr lvl="1"/>
            <a:r>
              <a:rPr lang="en-US" dirty="0"/>
              <a:t>Power split equally to both Pas</a:t>
            </a:r>
          </a:p>
          <a:p>
            <a:pPr lvl="1"/>
            <a:r>
              <a:rPr lang="en-US" dirty="0"/>
              <a:t>Emission requirement criteria are summed from </a:t>
            </a:r>
            <a:r>
              <a:rPr lang="en-US" dirty="0" err="1"/>
              <a:t>both’s</a:t>
            </a:r>
            <a:r>
              <a:rPr lang="en-US" dirty="0"/>
              <a:t> Pas</a:t>
            </a:r>
          </a:p>
          <a:p>
            <a:pPr lvl="1"/>
            <a:r>
              <a:rPr lang="en-US" dirty="0"/>
              <a:t>EVM is from summed signal</a:t>
            </a:r>
          </a:p>
          <a:p>
            <a:r>
              <a:rPr lang="en-US" dirty="0"/>
              <a:t>Companies are encouraged to emphasize  the impact of higher power in analysis</a:t>
            </a:r>
          </a:p>
          <a:p>
            <a:r>
              <a:rPr lang="en-US" dirty="0"/>
              <a:t>Results should include achievable EVM as a function of antenna isolation and power</a:t>
            </a:r>
          </a:p>
          <a:p>
            <a:r>
              <a:rPr lang="en-US" dirty="0"/>
              <a:t>Analysis on impact on efficiency enhancement methods such as envelope tracking is encouraged </a:t>
            </a:r>
            <a:endParaRPr lang="en-DE" dirty="0"/>
          </a:p>
          <a:p>
            <a:pPr lvl="1"/>
            <a:endParaRPr lang="en-DE" sz="1800" dirty="0">
              <a:solidFill>
                <a:srgbClr val="FF0000"/>
              </a:solidFill>
            </a:endParaRPr>
          </a:p>
          <a:p>
            <a:pPr lvl="1"/>
            <a:endParaRPr lang="en-DE" sz="1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7212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257954231A76C44B0D04C9AEE4292A8" ma:contentTypeVersion="13" ma:contentTypeDescription="Create a new document." ma:contentTypeScope="" ma:versionID="30d23b972ac081601c9da7d5e44f9b58">
  <xsd:schema xmlns:xsd="http://www.w3.org/2001/XMLSchema" xmlns:xs="http://www.w3.org/2001/XMLSchema" xmlns:p="http://schemas.microsoft.com/office/2006/metadata/properties" xmlns:ns3="bcc01d59-85de-4ef9-881e-76d8b6a6f841" xmlns:ns4="4b1de6fe-44aa-4e13-b7e7-ab260d1ea5f8" targetNamespace="http://schemas.microsoft.com/office/2006/metadata/properties" ma:root="true" ma:fieldsID="4ad1f5db12dadbc37ad55adf489f7fa7" ns3:_="" ns4:_="">
    <xsd:import namespace="bcc01d59-85de-4ef9-881e-76d8b6a6f841"/>
    <xsd:import namespace="4b1de6fe-44aa-4e13-b7e7-ab260d1ea5f8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c01d59-85de-4ef9-881e-76d8b6a6f84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1de6fe-44aa-4e13-b7e7-ab260d1ea5f8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A42EAC0-0E2B-4ABD-835A-30DEE371EDB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87DFEB4-301F-43B5-9CAF-DD1E958456B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BB061CA9-733B-4445-B484-EDE51E0B9E8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c01d59-85de-4ef9-881e-76d8b6a6f841"/>
    <ds:schemaRef ds:uri="4b1de6fe-44aa-4e13-b7e7-ab260d1ea5f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7475</TotalTime>
  <Words>161</Words>
  <Application>Microsoft Office PowerPoint</Application>
  <PresentationFormat>Widescreen</PresentationFormat>
  <Paragraphs>18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WF on EVM Impact of Reverse IMD3 on UL MIMO Modulation Order Capability</vt:lpstr>
      <vt:lpstr>Background</vt:lpstr>
      <vt:lpstr>Way Forward</vt:lpstr>
    </vt:vector>
  </TitlesOfParts>
  <Company>Mediatek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carrier BW for NR</dc:title>
  <dc:creator>Jamesf Wang</dc:creator>
  <cp:lastModifiedBy>Moderator</cp:lastModifiedBy>
  <cp:revision>209</cp:revision>
  <dcterms:created xsi:type="dcterms:W3CDTF">2017-01-18T06:26:21Z</dcterms:created>
  <dcterms:modified xsi:type="dcterms:W3CDTF">2020-03-06T05:38:02Z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0x0101004257954231A76C44B0D04C9AEE4292A8</vt:lpwstr>
  </property>
</Properties>
</file>