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7" autoAdjust="0"/>
    <p:restoredTop sz="95394" autoAdjust="0"/>
  </p:normalViewPr>
  <p:slideViewPr>
    <p:cSldViewPr snapToGrid="0">
      <p:cViewPr varScale="1">
        <p:scale>
          <a:sx n="125" d="100"/>
          <a:sy n="125" d="100"/>
        </p:scale>
        <p:origin x="120" y="264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733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036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990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375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805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204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Uplink Full Power Transmission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vivo, 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#94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R4-2002801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Feb.24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Mar.6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 (1)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sz="2400" i="1" dirty="0" smtClean="0"/>
              <a:t>Guidelines:</a:t>
            </a:r>
            <a:endParaRPr lang="en-US" altLang="zh-CN" sz="2400" i="1" dirty="0"/>
          </a:p>
          <a:p>
            <a:pPr marL="822960" lvl="1" indent="-365760"/>
            <a:r>
              <a:rPr lang="en-US" altLang="zh-CN" sz="2000" i="1" dirty="0"/>
              <a:t>All the agreements in this WF are for Rel-16 </a:t>
            </a:r>
            <a:r>
              <a:rPr lang="en-US" altLang="zh-CN" sz="2000" i="1" dirty="0" err="1"/>
              <a:t>eMIMO</a:t>
            </a:r>
            <a:r>
              <a:rPr lang="en-US" altLang="zh-CN" sz="2000" i="1" dirty="0"/>
              <a:t> WI and this scope may not be reiterated for detailed issues.</a:t>
            </a:r>
          </a:p>
          <a:p>
            <a:pPr marL="822960" lvl="1" indent="-365760"/>
            <a:r>
              <a:rPr lang="en-US" altLang="zh-CN" sz="2000" i="1" dirty="0"/>
              <a:t>The numbering scheme is in accordance with second round discussion in [1]</a:t>
            </a:r>
          </a:p>
          <a:p>
            <a:pPr lvl="1" hangingPunct="0"/>
            <a:endParaRPr lang="zh-CN" altLang="zh-CN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16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 (2)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sz="2400" b="1" dirty="0"/>
              <a:t>Sub-topic 2-1: General Scope and Assumption in Rel-16 </a:t>
            </a:r>
            <a:r>
              <a:rPr lang="en-US" altLang="zh-CN" sz="2400" b="1" dirty="0" err="1"/>
              <a:t>eMIMO</a:t>
            </a:r>
            <a:endParaRPr lang="zh-CN" altLang="zh-CN" sz="2400" b="1" dirty="0"/>
          </a:p>
          <a:p>
            <a:pPr marL="822960" lvl="1" indent="-365760"/>
            <a:r>
              <a:rPr lang="en-US" altLang="zh-CN" sz="2000" dirty="0"/>
              <a:t>Issue 2-1-1: General Assumption for UE Supported Mode</a:t>
            </a:r>
            <a:endParaRPr lang="zh-CN" altLang="zh-CN" sz="2000" dirty="0"/>
          </a:p>
          <a:p>
            <a:pPr lvl="2" hangingPunct="0"/>
            <a:r>
              <a:rPr lang="en-US" altLang="zh-CN" sz="1600" dirty="0"/>
              <a:t>UE’s support of full power transmission feature’s mode shall follow RAN1 and RAN2 design;</a:t>
            </a:r>
            <a:endParaRPr lang="zh-CN" altLang="zh-CN" sz="1600" dirty="0"/>
          </a:p>
          <a:p>
            <a:pPr lvl="2" hangingPunct="0"/>
            <a:r>
              <a:rPr lang="en-US" altLang="zh-CN" sz="1600" dirty="0"/>
              <a:t>If UE claim its support of </a:t>
            </a:r>
            <a:r>
              <a:rPr lang="en-US" altLang="zh-CN" sz="1600" dirty="0" smtClean="0"/>
              <a:t>a </a:t>
            </a:r>
            <a:r>
              <a:rPr lang="en-US" altLang="zh-CN" sz="1600" dirty="0"/>
              <a:t>mode (from mode-1, mode-2 and the other mode), corresponding performance requirement shall be tested. </a:t>
            </a:r>
          </a:p>
          <a:p>
            <a:pPr marL="822960" lvl="2" indent="-365760">
              <a:spcBef>
                <a:spcPts val="1000"/>
              </a:spcBef>
            </a:pPr>
            <a:r>
              <a:rPr lang="en-US" altLang="zh-CN" dirty="0"/>
              <a:t>Issue 2-1-2: Down-scoping by only considering </a:t>
            </a:r>
            <a:r>
              <a:rPr lang="en-US" altLang="zh-CN" dirty="0" smtClean="0"/>
              <a:t>UE </a:t>
            </a:r>
            <a:r>
              <a:rPr lang="en-US" altLang="zh-CN" dirty="0"/>
              <a:t>supporting 2 TX ports</a:t>
            </a:r>
            <a:endParaRPr lang="zh-CN" altLang="zh-CN" dirty="0"/>
          </a:p>
          <a:p>
            <a:pPr lvl="2" hangingPunct="0"/>
            <a:r>
              <a:rPr lang="en-US" altLang="zh-CN" sz="1600" dirty="0"/>
              <a:t>RAN4 only specify </a:t>
            </a:r>
            <a:r>
              <a:rPr lang="en-US" altLang="zh-CN" sz="1600" dirty="0" smtClean="0"/>
              <a:t>requirement </a:t>
            </a:r>
            <a:r>
              <a:rPr lang="en-US" altLang="zh-CN" sz="1600" dirty="0"/>
              <a:t>for UE supporting </a:t>
            </a:r>
            <a:r>
              <a:rPr lang="en-US" altLang="zh-CN" sz="1600" dirty="0" smtClean="0"/>
              <a:t>2TX </a:t>
            </a:r>
            <a:r>
              <a:rPr lang="en-US" altLang="zh-CN" sz="1600" dirty="0"/>
              <a:t>ports. </a:t>
            </a:r>
            <a:endParaRPr lang="zh-CN" altLang="zh-CN" sz="1600" dirty="0"/>
          </a:p>
          <a:p>
            <a:pPr marL="822960" lvl="2" indent="-365760">
              <a:spcBef>
                <a:spcPts val="1000"/>
              </a:spcBef>
            </a:pPr>
            <a:r>
              <a:rPr lang="en-US" altLang="zh-CN" dirty="0"/>
              <a:t>Issue 2-1-3: Down-scoping by only considering FR1</a:t>
            </a:r>
          </a:p>
          <a:p>
            <a:pPr lvl="2"/>
            <a:r>
              <a:rPr lang="en-GB" altLang="zh-CN" sz="1600" dirty="0"/>
              <a:t>At least define UE RF </a:t>
            </a:r>
            <a:r>
              <a:rPr lang="en-GB" altLang="zh-CN" sz="1600" dirty="0" smtClean="0"/>
              <a:t>requirement </a:t>
            </a:r>
            <a:r>
              <a:rPr lang="en-GB" altLang="zh-CN" sz="1600" dirty="0"/>
              <a:t>for FR1;</a:t>
            </a:r>
            <a:endParaRPr lang="zh-CN" altLang="zh-CN" sz="1600" dirty="0"/>
          </a:p>
          <a:p>
            <a:pPr lvl="2"/>
            <a:r>
              <a:rPr lang="en-GB" altLang="zh-CN" sz="1600" dirty="0"/>
              <a:t>FFS </a:t>
            </a:r>
            <a:r>
              <a:rPr lang="en-GB" altLang="zh-CN" sz="1600" dirty="0" smtClean="0"/>
              <a:t>for </a:t>
            </a:r>
            <a:r>
              <a:rPr lang="en-GB" altLang="zh-CN" sz="1600" dirty="0"/>
              <a:t>FR2. </a:t>
            </a:r>
          </a:p>
          <a:p>
            <a:pPr marL="822960" lvl="2" indent="-365760">
              <a:spcBef>
                <a:spcPts val="1000"/>
              </a:spcBef>
            </a:pPr>
            <a:r>
              <a:rPr lang="en-US" altLang="zh-CN" dirty="0"/>
              <a:t>Issue 2-1-4: Down-scoping on possible physical implementation for Mode-0, 1, and </a:t>
            </a:r>
            <a:r>
              <a:rPr lang="en-US" altLang="zh-CN" dirty="0" smtClean="0"/>
              <a:t>2</a:t>
            </a:r>
            <a:endParaRPr lang="zh-CN" altLang="zh-CN" dirty="0"/>
          </a:p>
          <a:p>
            <a:pPr lvl="2"/>
            <a:r>
              <a:rPr lang="en-US" altLang="zh-CN" sz="1600" dirty="0" smtClean="0"/>
              <a:t>FFS </a:t>
            </a:r>
            <a:r>
              <a:rPr lang="en-GB" altLang="zh-CN" sz="1600" dirty="0" smtClean="0"/>
              <a:t>UE </a:t>
            </a:r>
            <a:r>
              <a:rPr lang="en-GB" altLang="zh-CN" sz="1600" dirty="0"/>
              <a:t>is not assumed to have 20dBm PA implementation on any single TX antenna connector.  </a:t>
            </a:r>
            <a:endParaRPr lang="zh-CN" altLang="zh-CN" sz="1600" dirty="0"/>
          </a:p>
          <a:p>
            <a:pPr lvl="2"/>
            <a:endParaRPr lang="zh-CN" altLang="zh-CN" sz="1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902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 (3)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sz="2400" b="1" dirty="0"/>
              <a:t>Sub-topic 2-1: General Scope and Assumption in Rel-16 </a:t>
            </a:r>
            <a:r>
              <a:rPr lang="en-US" altLang="zh-CN" sz="2400" b="1" dirty="0" err="1"/>
              <a:t>eMIMO</a:t>
            </a:r>
            <a:r>
              <a:rPr lang="en-US" altLang="zh-CN" sz="2400" b="1" dirty="0"/>
              <a:t> (Continual)</a:t>
            </a:r>
            <a:endParaRPr lang="zh-CN" altLang="zh-CN" sz="2400" b="1" dirty="0"/>
          </a:p>
          <a:p>
            <a:pPr lvl="1" hangingPunct="0"/>
            <a:r>
              <a:rPr lang="en-US" altLang="zh-CN" sz="2000" dirty="0"/>
              <a:t>Issue 2-1-5: Clarification on appropriate chapter for full power transmission MOP tests (for FR1)</a:t>
            </a:r>
          </a:p>
          <a:p>
            <a:pPr lvl="2"/>
            <a:r>
              <a:rPr lang="en-GB" altLang="zh-CN" sz="1800" dirty="0"/>
              <a:t>Keep Section 6.2 in TS38.101-1 only for single </a:t>
            </a:r>
            <a:r>
              <a:rPr lang="en-GB" altLang="zh-CN" sz="1800" dirty="0" smtClean="0"/>
              <a:t>port</a:t>
            </a:r>
            <a:r>
              <a:rPr lang="en-GB" altLang="zh-CN" sz="1800" dirty="0"/>
              <a:t>.  </a:t>
            </a:r>
            <a:endParaRPr lang="zh-CN" altLang="zh-CN" sz="1800" dirty="0"/>
          </a:p>
          <a:p>
            <a:pPr lvl="2"/>
            <a:r>
              <a:rPr lang="en-GB" altLang="zh-CN" sz="1800" dirty="0"/>
              <a:t>FFS UE </a:t>
            </a:r>
            <a:r>
              <a:rPr lang="en-GB" altLang="zh-CN" sz="1800" dirty="0" err="1"/>
              <a:t>fallback</a:t>
            </a:r>
            <a:r>
              <a:rPr lang="en-GB" altLang="zh-CN" sz="1800" dirty="0"/>
              <a:t> behaviour for single port transmission, and how to capture the requirement (if any) in the specification.</a:t>
            </a:r>
            <a:endParaRPr lang="zh-CN" altLang="zh-CN" sz="1800" dirty="0"/>
          </a:p>
          <a:p>
            <a:pPr lvl="2"/>
            <a:r>
              <a:rPr lang="en-GB" altLang="zh-CN" sz="1800" dirty="0"/>
              <a:t>MOP requirement for full power transmission with 2 TX ports configured for FR1 shall be captured </a:t>
            </a:r>
            <a:endParaRPr lang="zh-CN" altLang="zh-CN" sz="1800" dirty="0"/>
          </a:p>
          <a:p>
            <a:pPr lvl="3"/>
            <a:r>
              <a:rPr lang="en-GB" altLang="zh-CN" sz="1600" dirty="0"/>
              <a:t>Option-1:  in Section 6.2D</a:t>
            </a:r>
            <a:endParaRPr lang="zh-CN" altLang="zh-CN" sz="1600" dirty="0"/>
          </a:p>
          <a:p>
            <a:pPr lvl="3"/>
            <a:r>
              <a:rPr lang="en-GB" altLang="zh-CN" sz="1600" dirty="0"/>
              <a:t>Option-2:  in new section.</a:t>
            </a:r>
          </a:p>
          <a:p>
            <a:pPr lvl="1" hangingPunct="0"/>
            <a:r>
              <a:rPr lang="en-US" altLang="zh-CN" sz="2000" dirty="0"/>
              <a:t>Issue 2-1-6 UE behavior for fallback DCI (DCI_0_0) </a:t>
            </a:r>
            <a:endParaRPr lang="zh-CN" altLang="zh-CN" sz="2000" dirty="0"/>
          </a:p>
          <a:p>
            <a:pPr lvl="2"/>
            <a:r>
              <a:rPr lang="en-GB" altLang="zh-CN" sz="1800" dirty="0"/>
              <a:t>Option 1: </a:t>
            </a:r>
            <a:r>
              <a:rPr lang="en-US" altLang="zh-CN" sz="1800" dirty="0" smtClean="0"/>
              <a:t>A</a:t>
            </a:r>
            <a:r>
              <a:rPr lang="en-GB" altLang="zh-CN" sz="1800" dirty="0" err="1" smtClean="0"/>
              <a:t>ntenna</a:t>
            </a:r>
            <a:r>
              <a:rPr lang="en-GB" altLang="zh-CN" sz="1800" dirty="0" smtClean="0"/>
              <a:t> virtualization </a:t>
            </a:r>
            <a:r>
              <a:rPr lang="en-GB" altLang="zh-CN" sz="1800" dirty="0"/>
              <a:t>shall be allowed</a:t>
            </a:r>
            <a:endParaRPr lang="zh-CN" altLang="zh-CN" sz="1800" dirty="0"/>
          </a:p>
          <a:p>
            <a:pPr lvl="2"/>
            <a:r>
              <a:rPr lang="en-GB" altLang="zh-CN" sz="1800" dirty="0"/>
              <a:t>Option 2: Antenna virtualization is not </a:t>
            </a:r>
            <a:r>
              <a:rPr lang="en-GB" altLang="zh-CN" sz="1800" dirty="0" smtClean="0"/>
              <a:t>allowed </a:t>
            </a:r>
            <a:r>
              <a:rPr lang="en-GB" altLang="zh-CN" sz="1800" dirty="0"/>
              <a:t>for </a:t>
            </a:r>
            <a:r>
              <a:rPr lang="en-GB" altLang="zh-CN" sz="1800" dirty="0" err="1"/>
              <a:t>fallback</a:t>
            </a:r>
            <a:r>
              <a:rPr lang="en-GB" altLang="zh-CN" sz="1800" dirty="0"/>
              <a:t> DCI </a:t>
            </a:r>
            <a:endParaRPr lang="zh-CN" altLang="zh-CN" sz="1800" dirty="0"/>
          </a:p>
          <a:p>
            <a:pPr lvl="2"/>
            <a:r>
              <a:rPr lang="en-GB" altLang="zh-CN" sz="1800" dirty="0"/>
              <a:t>Option 3: UE behaviour for fallback DCI is not needed to be discussed.</a:t>
            </a:r>
          </a:p>
          <a:p>
            <a:pPr lvl="3"/>
            <a:endParaRPr lang="zh-CN" altLang="zh-CN" sz="14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44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 (4)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 fontScale="92500" lnSpcReduction="10000"/>
          </a:bodyPr>
          <a:lstStyle/>
          <a:p>
            <a:pPr marL="365760" indent="-365760"/>
            <a:r>
              <a:rPr lang="en-US" altLang="zh-CN" sz="2400" b="1" dirty="0"/>
              <a:t>Sub-topic 2-2: Test Configuration and Requirement Applicability for Full Power Transmission MOP Test</a:t>
            </a:r>
            <a:endParaRPr lang="zh-CN" altLang="zh-CN" sz="2400" b="1" dirty="0"/>
          </a:p>
          <a:p>
            <a:pPr lvl="1" hangingPunct="0"/>
            <a:r>
              <a:rPr lang="en-US" altLang="zh-CN" sz="2000" dirty="0"/>
              <a:t>Issue 2-2-1: For Mode 1 UE,</a:t>
            </a:r>
          </a:p>
          <a:p>
            <a:pPr lvl="2"/>
            <a:r>
              <a:rPr lang="en-GB" altLang="zh-CN" sz="1800" dirty="0"/>
              <a:t>Only DFT-s-OFDM waveform need to be verified if Rel-15 UL-MIMO rank2 is supported and verified.</a:t>
            </a:r>
            <a:endParaRPr lang="en-GB" altLang="zh-CN" sz="1600" dirty="0"/>
          </a:p>
          <a:p>
            <a:pPr lvl="1" hangingPunct="0"/>
            <a:r>
              <a:rPr lang="en-US" altLang="zh-CN" sz="2000" dirty="0"/>
              <a:t>Issue 2-2-2: For Mode 2 UE with 2 ports configuration</a:t>
            </a:r>
          </a:p>
          <a:p>
            <a:pPr lvl="2"/>
            <a:r>
              <a:rPr lang="en-GB" altLang="zh-CN" sz="1800" dirty="0"/>
              <a:t>RAN4 core requirement is defined based on full power TPMI(s) UE support;</a:t>
            </a:r>
            <a:endParaRPr lang="zh-CN" altLang="zh-CN" sz="1800" dirty="0"/>
          </a:p>
          <a:p>
            <a:pPr lvl="2"/>
            <a:r>
              <a:rPr lang="en-GB" altLang="zh-CN" sz="1800" dirty="0"/>
              <a:t>It is up to RAN5 to select test configuration to perform test. </a:t>
            </a:r>
          </a:p>
          <a:p>
            <a:pPr lvl="1" hangingPunct="0"/>
            <a:r>
              <a:rPr lang="en-US" altLang="zh-CN" sz="2000" dirty="0"/>
              <a:t>Issue 2-2-3: For Mode 2 UE with 1 port configuration</a:t>
            </a:r>
          </a:p>
          <a:p>
            <a:pPr lvl="2"/>
            <a:r>
              <a:rPr lang="en-GB" altLang="zh-CN" sz="1800" dirty="0"/>
              <a:t>Option-1: no need to test</a:t>
            </a:r>
            <a:endParaRPr lang="zh-CN" altLang="zh-CN" sz="1800" dirty="0"/>
          </a:p>
          <a:p>
            <a:pPr lvl="2"/>
            <a:r>
              <a:rPr lang="en-GB" altLang="zh-CN" sz="1800" dirty="0"/>
              <a:t>Option-2: Full power transmission with 2 TX antenna connectors should be verified (sum over two antenna </a:t>
            </a:r>
            <a:r>
              <a:rPr lang="en-GB" altLang="zh-CN" sz="1800" dirty="0" smtClean="0"/>
              <a:t>connectors</a:t>
            </a:r>
            <a:r>
              <a:rPr lang="en-GB" altLang="zh-CN" sz="1800" dirty="0"/>
              <a:t>), i.e., either UE with antenna virtualization </a:t>
            </a:r>
            <a:r>
              <a:rPr lang="en-GB" altLang="zh-CN" sz="1800" dirty="0" smtClean="0"/>
              <a:t>(</a:t>
            </a:r>
            <a:r>
              <a:rPr lang="en-GB" altLang="zh-CN" sz="1800" dirty="0"/>
              <a:t>23+23dBm) or UE with full rated PA (26dBm) is allowed.</a:t>
            </a:r>
            <a:endParaRPr lang="zh-CN" altLang="zh-CN" sz="1800" dirty="0"/>
          </a:p>
          <a:p>
            <a:pPr lvl="1" hangingPunct="0"/>
            <a:r>
              <a:rPr lang="en-US" altLang="zh-CN" sz="2000" dirty="0"/>
              <a:t>Issue 2-2-4: For Mode 0 UE (“the other mode”) with 2 ports configuration</a:t>
            </a:r>
          </a:p>
          <a:p>
            <a:pPr lvl="2"/>
            <a:r>
              <a:rPr lang="en-GB" altLang="zh-CN" sz="1800" dirty="0"/>
              <a:t>Option-1: All supported full power TPMIs are tested</a:t>
            </a:r>
            <a:endParaRPr lang="zh-CN" altLang="zh-CN" sz="1800" dirty="0"/>
          </a:p>
          <a:p>
            <a:pPr lvl="2"/>
            <a:r>
              <a:rPr lang="en-GB" altLang="zh-CN" sz="1800" dirty="0"/>
              <a:t>Option-2: Select only one of full power TPMI(s) for test</a:t>
            </a:r>
          </a:p>
          <a:p>
            <a:pPr lvl="2"/>
            <a:r>
              <a:rPr lang="en-GB" altLang="zh-CN" sz="1800" dirty="0"/>
              <a:t>Option-3: RAN4 core requirement is defined based on all supported full power TPMIs, and it is up to RAN5 to select test configuration to perform test. </a:t>
            </a:r>
            <a:endParaRPr lang="zh-CN" altLang="zh-CN" sz="14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203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 (5)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sz="2400" b="1" dirty="0"/>
              <a:t>Sub-topic 2-3: Unwanted Emissions for Full Power Transmission for FR1</a:t>
            </a:r>
            <a:endParaRPr lang="zh-CN" altLang="zh-CN" sz="2400" b="1" dirty="0"/>
          </a:p>
          <a:p>
            <a:pPr lvl="1" hangingPunct="0"/>
            <a:r>
              <a:rPr lang="en-US" altLang="zh-CN" sz="2000" dirty="0"/>
              <a:t>Issue 2-3-1: Whether unwanted emissions requirement are defined for full power transmission for FR1</a:t>
            </a:r>
          </a:p>
          <a:p>
            <a:pPr lvl="2"/>
            <a:r>
              <a:rPr lang="en-GB" altLang="zh-CN" sz="1800" dirty="0"/>
              <a:t>Unwanted emissions </a:t>
            </a:r>
            <a:r>
              <a:rPr lang="en-GB" altLang="zh-CN" sz="1800" dirty="0" smtClean="0"/>
              <a:t>to </a:t>
            </a:r>
            <a:r>
              <a:rPr lang="en-GB" altLang="zh-CN" sz="1800" dirty="0"/>
              <a:t>be verified for </a:t>
            </a:r>
            <a:r>
              <a:rPr lang="en-GB" altLang="zh-CN" sz="1800" dirty="0" smtClean="0"/>
              <a:t>the configuration(s) </a:t>
            </a:r>
            <a:r>
              <a:rPr lang="en-GB" altLang="zh-CN" sz="1800" dirty="0"/>
              <a:t>of full power transmission, in which MOP requirement is defined and tested.</a:t>
            </a:r>
          </a:p>
          <a:p>
            <a:pPr lvl="1" hangingPunct="0"/>
            <a:r>
              <a:rPr lang="en-US" altLang="zh-CN" sz="2000" dirty="0"/>
              <a:t>Issue 2-3-2: How unwanted emissions requirement are tested for full power transmission for FR1</a:t>
            </a:r>
          </a:p>
          <a:p>
            <a:pPr lvl="2"/>
            <a:r>
              <a:rPr lang="en-GB" altLang="zh-CN" sz="1800" dirty="0"/>
              <a:t>The individual outputs of all transmitting antennas shall be summed across frequency and compliance to the SEM </a:t>
            </a:r>
            <a:r>
              <a:rPr lang="en-GB" altLang="zh-CN" sz="1800" dirty="0" smtClean="0"/>
              <a:t>requirement </a:t>
            </a:r>
            <a:r>
              <a:rPr lang="en-GB" altLang="zh-CN" sz="1800" dirty="0"/>
              <a:t>should be verified</a:t>
            </a:r>
            <a:r>
              <a:rPr lang="en-GB" altLang="zh-CN" sz="1800" dirty="0" smtClean="0"/>
              <a:t>.</a:t>
            </a:r>
            <a:endParaRPr lang="zh-CN" altLang="zh-CN" sz="1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627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 (6)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sz="2400" b="1" dirty="0"/>
              <a:t>Sub-topic 2-4: UE Power Class Capability</a:t>
            </a:r>
            <a:endParaRPr lang="zh-CN" altLang="zh-CN" sz="2400" b="1" dirty="0"/>
          </a:p>
          <a:p>
            <a:pPr lvl="1" hangingPunct="0"/>
            <a:r>
              <a:rPr lang="en-US" altLang="zh-CN" sz="2000" dirty="0"/>
              <a:t>Issue 2-4-1: New power class capability</a:t>
            </a:r>
          </a:p>
          <a:p>
            <a:pPr lvl="2" hangingPunct="0"/>
            <a:r>
              <a:rPr lang="en-GB" altLang="zh-CN" sz="1800" dirty="0"/>
              <a:t>FFS new power class capability for full power transmission,</a:t>
            </a:r>
            <a:endParaRPr lang="zh-CN" altLang="zh-CN" sz="1800" dirty="0"/>
          </a:p>
          <a:p>
            <a:pPr lvl="3" hangingPunct="0"/>
            <a:r>
              <a:rPr lang="en-GB" altLang="zh-CN" dirty="0"/>
              <a:t>Option-1: adding a new power-class capability for two-layer transmissions per NR band (Rel-16)</a:t>
            </a:r>
            <a:endParaRPr lang="zh-CN" altLang="zh-CN" dirty="0"/>
          </a:p>
          <a:p>
            <a:pPr lvl="3" hangingPunct="0"/>
            <a:r>
              <a:rPr lang="en-GB" altLang="zh-CN" dirty="0"/>
              <a:t>Option-2: New power class capability can be defined for a UE transmitting over multiple antennae per NR band. The new power class will be determined as the sum of power on all antennae.</a:t>
            </a:r>
            <a:endParaRPr lang="zh-CN" altLang="zh-CN" dirty="0"/>
          </a:p>
          <a:p>
            <a:pPr lvl="3" hangingPunct="0"/>
            <a:r>
              <a:rPr lang="en-GB" altLang="zh-CN" dirty="0"/>
              <a:t>Option-3: add new power class but how to add depends on the outcome of “EN-DC power class and UL MIMO clarifications” topic in agenda 6.5.4.1</a:t>
            </a:r>
            <a:endParaRPr lang="zh-CN" altLang="zh-CN" dirty="0"/>
          </a:p>
          <a:p>
            <a:pPr lvl="3" hangingPunct="0"/>
            <a:r>
              <a:rPr lang="en-GB" altLang="zh-CN" dirty="0"/>
              <a:t>Option-4: No need to introduce new power class</a:t>
            </a:r>
            <a:endParaRPr lang="zh-CN" altLang="zh-CN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244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[1] </a:t>
            </a:r>
            <a:r>
              <a:rPr lang="en-GB" altLang="zh-CN" dirty="0"/>
              <a:t>R4-2002885,	Email discussion summary for RAN4#94e_#16_NR_eMIMO_UE_RF</a:t>
            </a:r>
            <a:r>
              <a:rPr lang="en-US" altLang="zh-CN" dirty="0"/>
              <a:t>, Samsung, RAN4#94-e</a:t>
            </a:r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9138</TotalTime>
  <Words>771</Words>
  <Application>Microsoft Office PowerPoint</Application>
  <PresentationFormat>宽屏</PresentationFormat>
  <Paragraphs>68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宋体</vt:lpstr>
      <vt:lpstr>宋体</vt:lpstr>
      <vt:lpstr>Arial</vt:lpstr>
      <vt:lpstr>Calibri</vt:lpstr>
      <vt:lpstr>Calibri Light</vt:lpstr>
      <vt:lpstr>Office Theme</vt:lpstr>
      <vt:lpstr>WF on Uplink Full Power Transmission</vt:lpstr>
      <vt:lpstr>Way Forward (1)</vt:lpstr>
      <vt:lpstr>Way Forward (2)</vt:lpstr>
      <vt:lpstr>Way Forward (3)</vt:lpstr>
      <vt:lpstr>Way Forward (4)</vt:lpstr>
      <vt:lpstr>Way Forward (5)</vt:lpstr>
      <vt:lpstr>Way Forward (6)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keywords>CTPClassification=CTP_NT</cp:keywords>
  <cp:lastModifiedBy>冯三军</cp:lastModifiedBy>
  <cp:revision>321</cp:revision>
  <dcterms:created xsi:type="dcterms:W3CDTF">2017-01-18T06:26:21Z</dcterms:created>
  <dcterms:modified xsi:type="dcterms:W3CDTF">2020-03-05T07:58:58Z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2020-03-04 23:48:03Z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D:\Project_3GPP\2020_02_RAN4_94\Pre-meeting Study\Rel-16 eMIMO RF_Moderator\draft_R4-2002801_WF on Uplink Full Power Transmission_v1_HW2_Samsung_Ericsson_Intel_Qualcomm.pptx</vt:lpwstr>
  </property>
</Properties>
</file>