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95" d="100"/>
          <a:sy n="95" d="100"/>
        </p:scale>
        <p:origin x="-206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</a:t>
            </a:r>
            <a:r>
              <a:rPr lang="en-US" dirty="0" smtClean="0"/>
              <a:t>switching and interruption time for MIMO layer adaption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54528" y="4082715"/>
            <a:ext cx="6713624" cy="129539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CATT, Qualcomm, </a:t>
            </a:r>
            <a:r>
              <a:rPr lang="en-US" altLang="zh-CN" sz="2800" dirty="0"/>
              <a:t>Nokia, Nokia Shanghai </a:t>
            </a:r>
            <a:r>
              <a:rPr lang="en-US" altLang="zh-CN" sz="2800" dirty="0" smtClean="0"/>
              <a:t>Bell, Intel, Vivo, Oppo, ZTE, Apple…</a:t>
            </a:r>
            <a:endParaRPr lang="en-US" sz="2800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R4-2002799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94e</a:t>
            </a:r>
            <a:endParaRPr lang="en-US" b="1" dirty="0"/>
          </a:p>
          <a:p>
            <a:r>
              <a:rPr lang="en-US" b="1" dirty="0" smtClean="0"/>
              <a:t>Feb 24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Mar 06</a:t>
            </a:r>
            <a:r>
              <a:rPr lang="en-US" b="1" baseline="30000" dirty="0" smtClean="0"/>
              <a:t>th</a:t>
            </a:r>
            <a:r>
              <a:rPr lang="en-US" b="1" dirty="0"/>
              <a:t>, </a:t>
            </a:r>
            <a:r>
              <a:rPr lang="en-US" b="1" dirty="0" smtClean="0"/>
              <a:t>2020</a:t>
            </a:r>
            <a:endParaRPr lang="en-US" b="1" dirty="0"/>
          </a:p>
          <a:p>
            <a:r>
              <a:rPr lang="en-US" b="1" dirty="0" smtClean="0"/>
              <a:t>Electric meeting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B</a:t>
            </a:r>
            <a:r>
              <a:rPr lang="en-US" altLang="zh-CN" dirty="0" smtClean="0"/>
              <a:t>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following issues need to be concluded for maximum MIMO layer adaption case 2 in RAN4#94e meeting.</a:t>
            </a:r>
          </a:p>
          <a:p>
            <a:pPr marL="457200" lvl="1" indent="0" hangingPunct="0">
              <a:buNone/>
            </a:pPr>
            <a:r>
              <a:rPr lang="en-GB" altLang="zh-CN" b="1" u="sng" dirty="0" smtClean="0"/>
              <a:t>Topic#1</a:t>
            </a:r>
            <a:endParaRPr lang="en-GB" altLang="zh-CN" b="1" u="sng" dirty="0"/>
          </a:p>
          <a:p>
            <a:pPr marL="457200" lvl="1" indent="0" hangingPunct="0">
              <a:buNone/>
            </a:pPr>
            <a:r>
              <a:rPr lang="en-GB" altLang="zh-CN" dirty="0" smtClean="0"/>
              <a:t>Conclude </a:t>
            </a:r>
            <a:r>
              <a:rPr lang="en-GB" altLang="zh-CN" dirty="0"/>
              <a:t>power saving gain based on company simulation results</a:t>
            </a:r>
            <a:endParaRPr lang="zh-CN" altLang="zh-CN" dirty="0"/>
          </a:p>
          <a:p>
            <a:pPr marL="457200" lvl="1" indent="0" hangingPunct="0">
              <a:buNone/>
            </a:pPr>
            <a:r>
              <a:rPr lang="en-GB" altLang="zh-CN" b="1" u="sng" dirty="0" smtClean="0"/>
              <a:t>Topic#2</a:t>
            </a:r>
            <a:endParaRPr lang="en-GB" altLang="zh-CN" dirty="0" smtClean="0"/>
          </a:p>
          <a:p>
            <a:pPr marL="457200" lvl="1" indent="0" hangingPunct="0">
              <a:buNone/>
            </a:pPr>
            <a:r>
              <a:rPr lang="en-GB" altLang="zh-CN" dirty="0" smtClean="0"/>
              <a:t>BWP </a:t>
            </a:r>
            <a:r>
              <a:rPr lang="en-GB" altLang="zh-CN" dirty="0"/>
              <a:t>switching </a:t>
            </a:r>
            <a:r>
              <a:rPr lang="en-GB" altLang="zh-CN" dirty="0" smtClean="0"/>
              <a:t>delay </a:t>
            </a:r>
          </a:p>
          <a:p>
            <a:pPr marL="457200" lvl="1" indent="0" hangingPunct="0">
              <a:buNone/>
            </a:pPr>
            <a:r>
              <a:rPr lang="en-GB" altLang="zh-CN" b="1" u="sng" dirty="0" smtClean="0"/>
              <a:t>Topic#3</a:t>
            </a:r>
            <a:endParaRPr lang="en-GB" altLang="zh-CN" dirty="0" smtClean="0"/>
          </a:p>
          <a:p>
            <a:pPr marL="457200" lvl="1" indent="0" hangingPunct="0">
              <a:buNone/>
            </a:pPr>
            <a:r>
              <a:rPr lang="en-GB" altLang="zh-CN" dirty="0" smtClean="0"/>
              <a:t>Interruption time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dirty="0" smtClean="0"/>
              <a:t>This paper gives a WF based on the discussion summarized in [</a:t>
            </a:r>
            <a:r>
              <a:rPr lang="en-US" altLang="zh-CN" smtClean="0"/>
              <a:t>1</a:t>
            </a:r>
            <a:r>
              <a:rPr lang="en-US" altLang="zh-CN" smtClean="0"/>
              <a:t>].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405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0073" y="1042738"/>
            <a:ext cx="10704095" cy="5342020"/>
          </a:xfrm>
        </p:spPr>
        <p:txBody>
          <a:bodyPr>
            <a:normAutofit/>
          </a:bodyPr>
          <a:lstStyle/>
          <a:p>
            <a:r>
              <a:rPr lang="en-US" altLang="zh-CN" b="1" dirty="0"/>
              <a:t>Observations:</a:t>
            </a:r>
            <a:endParaRPr lang="zh-CN" altLang="zh-CN" dirty="0"/>
          </a:p>
          <a:p>
            <a:pPr lvl="1" hangingPunct="0">
              <a:spcBef>
                <a:spcPts val="1200"/>
              </a:spcBef>
              <a:buFontTx/>
              <a:buChar char="-"/>
            </a:pPr>
            <a:r>
              <a:rPr lang="en-US" altLang="zh-CN" sz="2000" dirty="0"/>
              <a:t>Type 1 BWP switching delay </a:t>
            </a:r>
            <a:r>
              <a:rPr lang="en-US" altLang="zh-CN" sz="2000" dirty="0" smtClean="0"/>
              <a:t>alone cannot bring </a:t>
            </a:r>
            <a:r>
              <a:rPr lang="en-US" altLang="zh-CN" sz="2000" dirty="0"/>
              <a:t>more power saving gain than type 2 BWP switching </a:t>
            </a:r>
            <a:r>
              <a:rPr lang="en-US" altLang="zh-CN" sz="2000" dirty="0" smtClean="0"/>
              <a:t>delay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while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one company shows that type 1 BWP switching delay can reduce impact to latency with better scheduling flexibility </a:t>
            </a:r>
            <a:endParaRPr lang="zh-CN" altLang="zh-CN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altLang="zh-CN" b="1" dirty="0" smtClean="0"/>
              <a:t>Agreements:</a:t>
            </a:r>
            <a:endParaRPr lang="zh-CN" altLang="zh-CN" dirty="0" smtClean="0"/>
          </a:p>
          <a:p>
            <a:pPr lvl="1" hangingPunct="0">
              <a:spcBef>
                <a:spcPts val="1200"/>
              </a:spcBef>
              <a:buFontTx/>
              <a:buChar char="-"/>
            </a:pPr>
            <a:r>
              <a:rPr lang="en-US" altLang="zh-CN" sz="2000" dirty="0" smtClean="0"/>
              <a:t>No </a:t>
            </a:r>
            <a:r>
              <a:rPr lang="en-US" altLang="zh-CN" sz="2000" dirty="0"/>
              <a:t>further evaluation on power saving gain for combined features in Rel-16 UE power saving WI. </a:t>
            </a:r>
            <a:endParaRPr lang="en-US" altLang="zh-CN" sz="2000" dirty="0" smtClean="0"/>
          </a:p>
          <a:p>
            <a:pPr lvl="1" hangingPunct="0">
              <a:spcBef>
                <a:spcPts val="1200"/>
              </a:spcBef>
              <a:buFontTx/>
              <a:buChar char="-"/>
            </a:pPr>
            <a:r>
              <a:rPr lang="en-US" altLang="zh-CN" sz="2000" dirty="0" smtClean="0"/>
              <a:t>MIMO </a:t>
            </a:r>
            <a:r>
              <a:rPr lang="en-US" altLang="zh-CN" sz="2000" dirty="0"/>
              <a:t>layer adaption for Case 2 follows general BWP switch delay requirement as for Case 1, e.g. reuse Rel-15 BWP switching delay </a:t>
            </a:r>
            <a:r>
              <a:rPr lang="en-US" altLang="zh-CN" sz="2000" dirty="0" smtClean="0"/>
              <a:t>requirements</a:t>
            </a:r>
          </a:p>
          <a:p>
            <a:pPr lvl="1" hangingPunct="0">
              <a:spcBef>
                <a:spcPts val="1200"/>
              </a:spcBef>
              <a:buFontTx/>
              <a:buChar char="-"/>
            </a:pPr>
            <a:r>
              <a:rPr lang="en-US" altLang="zh-CN" sz="2000" dirty="0" smtClean="0"/>
              <a:t>The </a:t>
            </a:r>
            <a:r>
              <a:rPr lang="en-US" altLang="zh-CN" sz="2000" dirty="0"/>
              <a:t>interruption time for MIMO layer adaption based on BWP switching is defined consistently with BWP switching interruption defined in TS 38.133. 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680645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900" dirty="0" smtClean="0"/>
              <a:t>[1]	R4-2002688, </a:t>
            </a:r>
            <a:r>
              <a:rPr lang="en-GB" altLang="zh-CN" sz="2000" dirty="0"/>
              <a:t>Email discussion summary for RAN4#94e_#</a:t>
            </a:r>
            <a:r>
              <a:rPr lang="en-GB" altLang="zh-CN" sz="2000" dirty="0" smtClean="0"/>
              <a:t>15_NR_UE_pow_sav_RF, Moderator 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8396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</TotalTime>
  <Words>206</Words>
  <Application>Microsoft Office PowerPoint</Application>
  <PresentationFormat>自定义</PresentationFormat>
  <Paragraphs>23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switching and interruption time for MIMO layer adaption</vt:lpstr>
      <vt:lpstr>Background</vt:lpstr>
      <vt:lpstr>PowerPoint 演示文稿</vt:lpstr>
      <vt:lpstr>Reference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CATT</cp:lastModifiedBy>
  <cp:revision>105</cp:revision>
  <dcterms:created xsi:type="dcterms:W3CDTF">2019-10-15T22:26:30Z</dcterms:created>
  <dcterms:modified xsi:type="dcterms:W3CDTF">2020-03-05T00:51:28Z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(3)8IvdRN81hnukRZgS282x4Ke/zX1InFWBz+Fj+XDynZRZGcwi4F9Huxxv3D1BL2L/Vpbtn6q5
ZCr+w0J/Mt3kjZEmkrXfse/ajLd3LfJmQZa9jnnTCer9A01w0qZyoMH7b6pWwVGXYwijaGNm
K4gvBcNIuWHiib1oJCpUDjXOkGPa1/3rb2dmNecSHS1HO6sb6hrlzEF6Fp4lulzH7U5zVrBb
5eZRLGmdDFdYHqFW90</vt:lpwstr>
  </property>
  <property fmtid="{D5CDD505-2E9C-101B-9397-08002B2CF9AE}" pid="3" name="_2015_ms_pID_7253431">
    <vt:lpwstr>eR7fmzZij/fa0sq2w7m5ihpLAnmqkF6g2X0lhe1Bh6tS1okJ5sCx2g
jGVLX+SAQFNkmNrlSNtqfCG4ZZ9EMnUsQB7u4F8VBZ7Wz7r1saPS+6FUTW7CSryapnlmRhtq
IV8Y8qzVIvPqXAji90AMSv1lKAZWtw0h9j6I3liqUezl9Sy/1QGPpdZ7oSrrqo9o5RhgdurI
hamt16aBkTrWAM7LA3jiGsl3i5Utnha2Xa+d</vt:lpwstr>
  </property>
  <property fmtid="{D5CDD505-2E9C-101B-9397-08002B2CF9AE}" pid="4" name="_2015_ms_pID_7253432">
    <vt:lpwstr>GA==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