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04768"/>
            <a:ext cx="9144000" cy="2387600"/>
          </a:xfrm>
        </p:spPr>
        <p:txBody>
          <a:bodyPr/>
          <a:lstStyle/>
          <a:p>
            <a:r>
              <a:rPr lang="en-US" dirty="0"/>
              <a:t>WF on remaining UE Tx requirements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0776"/>
            <a:ext cx="9144000" cy="1655762"/>
          </a:xfrm>
        </p:spPr>
        <p:txBody>
          <a:bodyPr/>
          <a:lstStyle/>
          <a:p>
            <a:r>
              <a:rPr lang="en-US" dirty="0"/>
              <a:t>Qualcomm Incorporated, Skyworks Solutions, Inc.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R4-2002753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1" y="428916"/>
            <a:ext cx="3443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#94-e</a:t>
            </a:r>
          </a:p>
          <a:p>
            <a:r>
              <a:rPr lang="en-US" b="1" dirty="0"/>
              <a:t>February 24</a:t>
            </a:r>
            <a:r>
              <a:rPr lang="en-US" b="1" baseline="30000" dirty="0"/>
              <a:t>th</a:t>
            </a:r>
            <a:r>
              <a:rPr lang="en-US" b="1" dirty="0"/>
              <a:t> ‒ March 6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are agreed</a:t>
            </a:r>
          </a:p>
          <a:p>
            <a:pPr lvl="1"/>
            <a:r>
              <a:rPr lang="en-US" dirty="0"/>
              <a:t>PC5 power class is defined with 20 dBm maximum output power and max power tolerance of +2/-3 dB</a:t>
            </a:r>
          </a:p>
          <a:p>
            <a:pPr lvl="1"/>
            <a:r>
              <a:rPr lang="en-US" dirty="0"/>
              <a:t>ACLR </a:t>
            </a:r>
            <a:r>
              <a:rPr lang="en-US"/>
              <a:t>= [27] </a:t>
            </a:r>
            <a:r>
              <a:rPr lang="en-US" dirty="0"/>
              <a:t>dB for PC5</a:t>
            </a:r>
          </a:p>
          <a:p>
            <a:pPr lvl="1"/>
            <a:r>
              <a:rPr lang="en-US" dirty="0"/>
              <a:t>UL MIMO is allowed for Band n46</a:t>
            </a:r>
          </a:p>
          <a:p>
            <a:pPr lvl="2"/>
            <a:r>
              <a:rPr lang="en-US" dirty="0"/>
              <a:t>Transparent Tx diversity is not precluded</a:t>
            </a:r>
          </a:p>
          <a:p>
            <a:pPr lvl="1"/>
            <a:r>
              <a:rPr lang="en-US" dirty="0"/>
              <a:t>Requirements for PC3 can continue to be discussed in Rel-16 work item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98BF5-7CE3-4499-81A1-489DC0FF6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CD79D-C36D-4C2C-A835-1A3EE34B0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following are to be studied for the next meeting</a:t>
            </a:r>
          </a:p>
          <a:p>
            <a:pPr lvl="1"/>
            <a:r>
              <a:rPr lang="en-US" dirty="0"/>
              <a:t>In-band emissions.  The approach is to start with the </a:t>
            </a:r>
            <a:r>
              <a:rPr lang="en-US" dirty="0" err="1"/>
              <a:t>eLAA</a:t>
            </a:r>
            <a:r>
              <a:rPr lang="en-US" dirty="0"/>
              <a:t> definition of in-band emissions but to verify or modify as needed for NR-U.  Some points motivating further study include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sz="1900" dirty="0"/>
              <a:t>1. The PA model, especially for PC5 at 5 to 7 GHz, is not the same as a 2 GHz LTE PA that is sometimes used to derive specifications.  A higher frequency PA intended to operate in the NR-U frequency range should be used.</a:t>
            </a:r>
          </a:p>
          <a:p>
            <a:pPr marL="457200" lvl="1" indent="0">
              <a:buNone/>
            </a:pPr>
            <a:r>
              <a:rPr lang="en-US" sz="1900" dirty="0"/>
              <a:t>	2. The LO leakage and IQ image for NR is -28 </a:t>
            </a:r>
            <a:r>
              <a:rPr lang="en-US" sz="1900" dirty="0" err="1"/>
              <a:t>dBc</a:t>
            </a:r>
            <a:r>
              <a:rPr lang="en-US" sz="1900" dirty="0"/>
              <a:t>.  This is different from the -25 </a:t>
            </a:r>
            <a:r>
              <a:rPr lang="en-US" sz="1900" dirty="0" err="1"/>
              <a:t>dBc</a:t>
            </a:r>
            <a:r>
              <a:rPr lang="en-US" sz="1900" dirty="0"/>
              <a:t> value 	used to derive </a:t>
            </a:r>
            <a:r>
              <a:rPr lang="en-US" sz="1900" dirty="0" err="1"/>
              <a:t>eLAA</a:t>
            </a:r>
            <a:r>
              <a:rPr lang="en-US" sz="1900" dirty="0"/>
              <a:t> specifications.  The assumed LO and IQ image values should be in accordance with prior assumed values for higher order modulations (64QAM and 256QAM).</a:t>
            </a:r>
          </a:p>
          <a:p>
            <a:pPr marL="457200" lvl="1" indent="0">
              <a:buNone/>
            </a:pPr>
            <a:r>
              <a:rPr lang="en-US" sz="1900" dirty="0"/>
              <a:t>	3. Modulation should include 256QAM.  Assumed parameters for 256QAM such as LO and IQ image are to be investigated.</a:t>
            </a:r>
          </a:p>
          <a:p>
            <a:pPr marL="457200" lvl="1" indent="0">
              <a:buNone/>
            </a:pPr>
            <a:r>
              <a:rPr lang="en-US" sz="1900" dirty="0"/>
              <a:t>	4. NR-U includes both DFT-S-OFDM as well as CP-OFDM without DFT pre-coding</a:t>
            </a:r>
          </a:p>
          <a:p>
            <a:pPr marL="457200" lvl="1" indent="0">
              <a:buNone/>
            </a:pPr>
            <a:r>
              <a:rPr lang="en-US" sz="1900" dirty="0"/>
              <a:t>	5. The location of RB’s for DFT-S-OFDM may be shifted relative to the center of a channel that is intended to hold 106 RB’s for 20 MHz CP-OFDM.  This may have an impact on the exact RIV waveform and the expected location of image products.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190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638B-7E94-4AF4-B296-B3365F03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F8600-EF70-493C-B82F-90596274D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[1] R4-2000399, “On NR-U ACLR requirement,” Intel</a:t>
            </a:r>
          </a:p>
          <a:p>
            <a:pPr marL="0" indent="0">
              <a:buNone/>
            </a:pPr>
            <a:r>
              <a:rPr lang="en-US" sz="2000" dirty="0"/>
              <a:t>[2] R4-2002095, “NR-U general and Band n46 specific Tx requirements,” Qualcomm Incorporated</a:t>
            </a:r>
          </a:p>
          <a:p>
            <a:pPr marL="0" indent="0">
              <a:buNone/>
            </a:pPr>
            <a:r>
              <a:rPr lang="en-US" sz="2000" dirty="0"/>
              <a:t>[3] R4-2002684, “Email discussion summary for RAN4#94e_#10_NR_unlic_UE_RF,” Qualcomm Incorporated</a:t>
            </a:r>
          </a:p>
          <a:p>
            <a:pPr marL="0" indent="0">
              <a:buNone/>
            </a:pPr>
            <a:r>
              <a:rPr lang="en-US" sz="2000" dirty="0"/>
              <a:t>[4] R4-2000708, “[NRU] Single Carrier Back-off Measurements for UE Power Class and MPR,” Skyworks Solutions, Inc.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168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2433</TotalTime>
  <Words>212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remaining UE Tx requirements for NR-U</vt:lpstr>
      <vt:lpstr>Way forward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27</cp:revision>
  <dcterms:created xsi:type="dcterms:W3CDTF">2018-08-21T06:09:04Z</dcterms:created>
  <dcterms:modified xsi:type="dcterms:W3CDTF">2020-03-04T23:55:01Z</dcterms:modified>
</cp:coreProperties>
</file>