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an Bergljung" userId="b6ed368b-e657-4ae7-b07c-b1d9abf42404" providerId="ADAL" clId="{67206E6F-9F40-4066-9B05-38C266457ACC}"/>
    <pc:docChg chg="modSld">
      <pc:chgData name="Christian Bergljung" userId="b6ed368b-e657-4ae7-b07c-b1d9abf42404" providerId="ADAL" clId="{67206E6F-9F40-4066-9B05-38C266457ACC}" dt="2020-03-05T10:49:40.337" v="9" actId="20577"/>
      <pc:docMkLst>
        <pc:docMk/>
      </pc:docMkLst>
      <pc:sldChg chg="modSp">
        <pc:chgData name="Christian Bergljung" userId="b6ed368b-e657-4ae7-b07c-b1d9abf42404" providerId="ADAL" clId="{67206E6F-9F40-4066-9B05-38C266457ACC}" dt="2020-03-05T10:49:40.337" v="9" actId="20577"/>
        <pc:sldMkLst>
          <pc:docMk/>
          <pc:sldMk cId="453914479" sldId="256"/>
        </pc:sldMkLst>
        <pc:spChg chg="mod">
          <ac:chgData name="Christian Bergljung" userId="b6ed368b-e657-4ae7-b07c-b1d9abf42404" providerId="ADAL" clId="{67206E6F-9F40-4066-9B05-38C266457ACC}" dt="2020-03-05T10:49:35.388" v="3" actId="20577"/>
          <ac:spMkLst>
            <pc:docMk/>
            <pc:sldMk cId="453914479" sldId="256"/>
            <ac:spMk id="3" creationId="{10E252F5-07EB-4886-BC79-94B025EF90FF}"/>
          </ac:spMkLst>
        </pc:spChg>
        <pc:spChg chg="mod">
          <ac:chgData name="Christian Bergljung" userId="b6ed368b-e657-4ae7-b07c-b1d9abf42404" providerId="ADAL" clId="{67206E6F-9F40-4066-9B05-38C266457ACC}" dt="2020-03-05T10:49:40.337" v="9" actId="20577"/>
          <ac:spMkLst>
            <pc:docMk/>
            <pc:sldMk cId="453914479" sldId="256"/>
            <ac:spMk id="4" creationId="{7EE83764-0A69-4F31-A37F-356A6815C36B}"/>
          </ac:spMkLst>
        </pc:spChg>
      </pc:sldChg>
      <pc:sldChg chg="modSp">
        <pc:chgData name="Christian Bergljung" userId="b6ed368b-e657-4ae7-b07c-b1d9abf42404" providerId="ADAL" clId="{67206E6F-9F40-4066-9B05-38C266457ACC}" dt="2020-03-05T10:49:24.678" v="2" actId="115"/>
        <pc:sldMkLst>
          <pc:docMk/>
          <pc:sldMk cId="3429482271" sldId="258"/>
        </pc:sldMkLst>
        <pc:spChg chg="mod">
          <ac:chgData name="Christian Bergljung" userId="b6ed368b-e657-4ae7-b07c-b1d9abf42404" providerId="ADAL" clId="{67206E6F-9F40-4066-9B05-38C266457ACC}" dt="2020-03-05T10:49:24.678" v="2" actId="115"/>
          <ac:spMkLst>
            <pc:docMk/>
            <pc:sldMk cId="3429482271" sldId="258"/>
            <ac:spMk id="3" creationId="{1489B11B-9B11-468F-98D2-CB27F050A63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25799-38F0-4D5D-B92B-5BAD3521BB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B4A907-D376-4E66-8824-05437F32F7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E0742F-4872-4C7C-99C3-73D633B8F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2020-03-05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216ADA-0B2E-46F8-978A-A02E309F49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93CFB4-2E95-49D2-9121-E443B6D57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13450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457492-AC61-42F7-A740-3D5D8E559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535FC4-D0C1-47A4-98A1-2D57A722B0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21D503-B3CF-4BA9-8454-BBC0056469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2020-03-05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26D209-5ED4-4D1A-91C7-70654DC35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0E3E02-DAE7-4DEC-9CEF-082727156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23369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20D13F1-F3AE-4C59-B249-BCD21F2842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F7CB7F-08E2-4B7E-BD3E-C741E7DCE8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17218B-9AF3-4676-9010-E379F2B628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2020-03-05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583CE4-1EF8-4BF4-B5E0-7B973E2D2E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523ADE-87D3-46F4-B7D0-E59CFB983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88468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8F957C-AE0B-4EA6-860F-9AF248859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277862-E99A-4F63-84AB-D024B61D90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CD797B-6414-4BD1-88E7-21B4BEE65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2020-03-05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F660F4-BA35-4275-96B9-02A616356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DAC75C-FB2A-4F3D-9FAF-1ECAC18F7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58499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69C27-98EF-477B-897C-FC78EEBDE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25CD96-914F-445E-8483-4D61C204D2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F897F-A631-4B68-B17F-C73DB9B7B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2020-03-05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602FE5-11E1-4F61-BE53-B1C28DBB3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3D8EEF-8551-4A72-A6F7-8E98D699E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57921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3AB115-913C-45F0-88BD-E9689D042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8E751B-579F-4EA2-95F9-A3C465075A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C04015-0054-4F11-A3C8-4E4D0AEF88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CF37C7-E954-4B20-A291-01E1F398F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2020-03-05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F29F0A-A1A8-48C0-8444-40F4460D5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91220A-B76F-41AF-B5BE-2C730887C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52859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AA231-F8FE-4456-9DC1-0E7C809AC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76CE15-5CC7-40C5-9934-F8D2779634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EB9415-20D5-4549-8E79-D79C3533BB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0BA6B3A-8B92-4A41-8B04-A147FFC98C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3C610B2-EBBC-4D39-AE5B-D31FBD4084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EE68968-DD4A-496A-A2CC-6618A523E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2020-03-05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4073599-2502-4567-B824-9E020C92D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F4938C-D185-4CDA-9C00-85ACBA150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0064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EA4331-C747-4A89-AF8C-D70CF21D1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966670-AE25-40ED-BFBD-E07FBFD4B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2020-03-05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3D2912-0931-4432-B0E4-05FF3C48D9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91E6017-4311-4A10-930D-89169D1EE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56280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BA58D0B-AB19-450C-AA3B-670AE55E4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2020-03-05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AFC8D54-CA60-4D0D-96FE-E252800D5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8190CA-7EE6-4DB3-A3F7-973C2A588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33778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663EE-12FC-4209-9EF1-438FA83F96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3915E4-A118-4B0A-BDC2-A7CBCF48AC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50DCBF-2878-401F-8374-35F488521D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A13331-8D1B-4A52-AD30-035EE347C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2020-03-05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628A17-CC11-400B-B349-A54663ADDE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8CC8AC-8231-4456-994D-E5C5F5344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03757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37AE61-25FA-40C0-BF1C-19A6922E2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0D80C5E-21F7-4393-9C20-40D63B25B61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78C6E6-FA27-4625-BAFA-D3E18083F5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E89BA1-12D0-4EC4-AA8A-70FD8AE5A6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2020-03-05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7381A3-C975-43B6-A87B-2326B0035D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5AF181-8CDA-48F9-AF6F-CE3D528ACE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79507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71A8C3F-C1D5-49AD-8413-678A231C5D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2076AF-7BD9-4AFE-B090-85E3C24696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3407A6-D417-4042-BC04-6D47AED6D5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5A8632-1673-41B8-A175-B3BBF13535BC}" type="datetimeFigureOut">
              <a:rPr lang="sv-SE" smtClean="0"/>
              <a:t>2020-03-05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A5B100-A4E0-489E-A90B-EF42ACA951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B03476-DE24-48B6-9222-7631444712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3836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7D2E5F-934B-4B00-A1A5-A40E0BF3817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new intra-band CA BW classes for NR-U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E252F5-07EB-4886-BC79-94B025EF90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EE83764-0A69-4F31-A37F-356A6815C36B}"/>
              </a:ext>
            </a:extLst>
          </p:cNvPr>
          <p:cNvSpPr txBox="1"/>
          <p:nvPr/>
        </p:nvSpPr>
        <p:spPr>
          <a:xfrm>
            <a:off x="9485625" y="522328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>
                <a:latin typeface="Arial" panose="020B0604020202020204" pitchFamily="34" charset="0"/>
                <a:cs typeface="Arial" panose="020B0604020202020204" pitchFamily="34" charset="0"/>
              </a:rPr>
              <a:t>R4-2002748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2EF8F4B-4669-4017-9B2A-468E3289AE55}"/>
              </a:ext>
            </a:extLst>
          </p:cNvPr>
          <p:cNvSpPr/>
          <p:nvPr/>
        </p:nvSpPr>
        <p:spPr>
          <a:xfrm>
            <a:off x="588886" y="50293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WG4 Meeting #94-e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Electronic meeting, 24 February – 6 March 2020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3914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BE4BA7-5953-47AB-9EA1-CC0998D8E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53EF87-C38D-45B0-A0E9-5EE8B29AE3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According to the WID [1], wideband operations in multiples of 20 MHz should be supported by both multiple serving cells (i.e. CA of 20 MHz cells) and one serving cell with bandwidth &gt; 20 MHz with potential scheduling constraint (i.e. “wideband carrier”). The RAN1 objectives in the WID state</a:t>
            </a:r>
            <a:endParaRPr lang="sv-SE" dirty="0"/>
          </a:p>
          <a:p>
            <a:pPr lvl="1" fontAlgn="base" hangingPunct="0"/>
            <a:r>
              <a:rPr lang="en-GB" dirty="0"/>
              <a:t>“Physical layer aspects including [RAN1]:</a:t>
            </a:r>
            <a:endParaRPr lang="sv-SE" dirty="0"/>
          </a:p>
          <a:p>
            <a:pPr lvl="1" fontAlgn="base" hangingPunct="0"/>
            <a:r>
              <a:rPr lang="en-GB" dirty="0"/>
              <a:t>[…]</a:t>
            </a:r>
            <a:endParaRPr lang="sv-SE" dirty="0"/>
          </a:p>
          <a:p>
            <a:pPr lvl="1" fontAlgn="base" hangingPunct="0"/>
            <a:r>
              <a:rPr lang="en-GB" dirty="0"/>
              <a:t>Wide band operation (in integer multiples of 20MHz) for DL and UL for NR-U supported with multiple serving cells, and wideband operation (in integer multiples of 20MHz) for DL and UL for NR-U supported with one serving cell with bandwidth &gt; 20MHz with potential scheduling constraint subject to input from RAN2 and RAN4 on feasibility of operating the wideband carrier when LBT is unsuccessful in one or more LBT </a:t>
            </a:r>
            <a:r>
              <a:rPr lang="en-GB" dirty="0" err="1"/>
              <a:t>subbands</a:t>
            </a:r>
            <a:r>
              <a:rPr lang="en-GB" dirty="0"/>
              <a:t> within the wideband carrier. For all wide-band operation cases, CCA is performed in units of 20MHz (at least for 5GHz).”</a:t>
            </a:r>
            <a:endParaRPr lang="sv-SE" dirty="0"/>
          </a:p>
          <a:p>
            <a:r>
              <a:rPr lang="en-GB" dirty="0"/>
              <a:t>RAN4 should therefore specify NR CA BW classes supporting both modes of wide band operation in multiples of 20 MHz</a:t>
            </a:r>
          </a:p>
          <a:p>
            <a:r>
              <a:rPr lang="en-GB" dirty="0"/>
              <a:t>Wide band operation (in integer multiples of 20MHz) for DL and UL for NR-U supported with multiple serving cells not possible with current CA BW Classes</a:t>
            </a:r>
          </a:p>
          <a:p>
            <a:endParaRPr lang="en-GB" dirty="0"/>
          </a:p>
          <a:p>
            <a:pPr marL="0" indent="0">
              <a:buNone/>
            </a:pPr>
            <a:endParaRPr lang="sv-SE" dirty="0"/>
          </a:p>
          <a:p>
            <a:endParaRPr lang="sv-SE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02FFBE-1E00-4E04-8E32-51046882F6D7}"/>
              </a:ext>
            </a:extLst>
          </p:cNvPr>
          <p:cNvSpPr txBox="1"/>
          <p:nvPr/>
        </p:nvSpPr>
        <p:spPr>
          <a:xfrm>
            <a:off x="1065321" y="6308209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1. RP-191575</a:t>
            </a:r>
          </a:p>
        </p:txBody>
      </p:sp>
    </p:spTree>
    <p:extLst>
      <p:ext uri="{BB962C8B-B14F-4D97-AF65-F5344CB8AC3E}">
        <p14:creationId xmlns:p14="http://schemas.microsoft.com/office/powerpoint/2010/main" val="38592556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C79A5B-2A5D-4453-ABFE-600EA8B90B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89B11B-9B11-468F-98D2-CB27F050A6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sv-SE" dirty="0"/>
              <a:t>Define three new NR CA bandwidth classes to allow intra-band contiguous CA in Band n46 in multiples of 20 MHz and wider bandwidths</a:t>
            </a:r>
          </a:p>
          <a:p>
            <a:pPr lvl="1"/>
            <a:r>
              <a:rPr lang="sv-SE" dirty="0"/>
              <a:t>class “M”: 50 MHz  ≤ BW</a:t>
            </a:r>
            <a:r>
              <a:rPr lang="sv-SE" baseline="-25000" dirty="0"/>
              <a:t>Channel_CA </a:t>
            </a:r>
            <a:r>
              <a:rPr lang="sv-SE" dirty="0"/>
              <a:t>≤ [240] MHz (3 CC)</a:t>
            </a:r>
          </a:p>
          <a:p>
            <a:pPr lvl="2"/>
            <a:r>
              <a:rPr lang="sv-SE" dirty="0"/>
              <a:t>The lower limit also covers one 10 MHz channel bandwidth (10 + 20 + 20 MHz to cover 50 MHz allocation)</a:t>
            </a:r>
          </a:p>
          <a:p>
            <a:pPr lvl="1"/>
            <a:r>
              <a:rPr lang="sv-SE" dirty="0"/>
              <a:t>class “N”: 80 MHz ≤ BW</a:t>
            </a:r>
            <a:r>
              <a:rPr lang="sv-SE" baseline="-25000" dirty="0"/>
              <a:t>Channel_CA </a:t>
            </a:r>
            <a:r>
              <a:rPr lang="sv-SE" dirty="0"/>
              <a:t>≤ [320] MHz (4 CC)</a:t>
            </a:r>
          </a:p>
          <a:p>
            <a:pPr lvl="1"/>
            <a:r>
              <a:rPr lang="sv-SE" dirty="0"/>
              <a:t>class “O”: 100 MHz ≤ BW</a:t>
            </a:r>
            <a:r>
              <a:rPr lang="sv-SE" baseline="-25000" dirty="0"/>
              <a:t>Channel_CA </a:t>
            </a:r>
            <a:r>
              <a:rPr lang="sv-SE" dirty="0"/>
              <a:t>≤ [400] MHz (5 CC) </a:t>
            </a:r>
          </a:p>
          <a:p>
            <a:r>
              <a:rPr lang="sv-SE" dirty="0"/>
              <a:t>belonging to the same fall-back group</a:t>
            </a:r>
          </a:p>
          <a:p>
            <a:r>
              <a:rPr lang="sv-SE" dirty="0"/>
              <a:t>The upper limits tentative (n * 80 MHz) </a:t>
            </a:r>
          </a:p>
          <a:p>
            <a:pPr lvl="1"/>
            <a:r>
              <a:rPr lang="sv-SE" dirty="0"/>
              <a:t>recognising that these tentative values are not possible in n46 but may allow reuse of the BW classes above 5925 MHz </a:t>
            </a:r>
          </a:p>
          <a:p>
            <a:r>
              <a:rPr lang="sv-SE" dirty="0"/>
              <a:t>BCS can be defined with restrictions on the total aggregated bandwidth for each class </a:t>
            </a:r>
          </a:p>
          <a:p>
            <a:r>
              <a:rPr lang="sv-SE" dirty="0"/>
              <a:t>2 CC covered by the existing CA BW classes B and C</a:t>
            </a:r>
          </a:p>
          <a:p>
            <a:r>
              <a:rPr lang="sv-SE" dirty="0"/>
              <a:t>The classes M, N and O only applies to Band n46 operation</a:t>
            </a:r>
          </a:p>
          <a:p>
            <a:r>
              <a:rPr lang="en-GB" dirty="0"/>
              <a:t>Note: agreed assumptions on number of CCs for DL/UL and scope (e.g. two contiguous CCs in the UL) for Rel-16 remains (RAN4#92bis)</a:t>
            </a:r>
          </a:p>
          <a:p>
            <a:endParaRPr lang="sv-SE" dirty="0"/>
          </a:p>
          <a:p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4294822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393421504b390e75c13e1df3eeeba9ad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e5c1c0fc1bab5f01085b46c370843bb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DFF7558-FF60-429D-8AA9-D2D16FD4CAE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2D86B90-44A4-4D14-B93E-0D265AB056AF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6f846979-0e6f-42ff-8b87-e1893efeda99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CE96A4C6-9032-4E5E-BE6E-A04CC0260A1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461</Words>
  <Application>Microsoft Office PowerPoint</Application>
  <PresentationFormat>Widescreen</PresentationFormat>
  <Paragraphs>28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new intra-band CA BW classes for NR-U</vt:lpstr>
      <vt:lpstr>Background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new intra-band CA BW classes for NR-U</dc:title>
  <dc:creator>Ericsson</dc:creator>
  <cp:lastModifiedBy>Ericsson</cp:lastModifiedBy>
  <cp:revision>17</cp:revision>
  <dcterms:created xsi:type="dcterms:W3CDTF">2020-03-02T22:32:10Z</dcterms:created>
  <dcterms:modified xsi:type="dcterms:W3CDTF">2020-03-05T10:49:44Z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</Properties>
</file>