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63" y="3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28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5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67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777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3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774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0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768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04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53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08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F7C21-226E-4CC0-BB27-FAC0A91DA45B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585EF-0069-46FC-BE7C-C7902D22D3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7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30400"/>
            <a:ext cx="10617200" cy="157109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WF on adding 30KHz SCS for n40 SSB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65600"/>
            <a:ext cx="9144000" cy="1092200"/>
          </a:xfrm>
        </p:spPr>
        <p:txBody>
          <a:bodyPr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Huawei,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HiSilicon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CMCC, CITC (Communication and Information Technology Commission),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Spreadtrum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Communications, CATT, ZTE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198" y="174096"/>
            <a:ext cx="5748867" cy="109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#94-e</a:t>
            </a:r>
          </a:p>
          <a:p>
            <a:pPr algn="l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Feb.24th – Mar.6th 2020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0193867" y="174096"/>
            <a:ext cx="1803400" cy="452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R4-2002717</a:t>
            </a:r>
          </a:p>
        </p:txBody>
      </p:sp>
    </p:spTree>
    <p:extLst>
      <p:ext uri="{BB962C8B-B14F-4D97-AF65-F5344CB8AC3E}">
        <p14:creationId xmlns:p14="http://schemas.microsoft.com/office/powerpoint/2010/main" val="337184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633200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 cases where 30KHz data SCS is needed or preferable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Larger channel bandwidth than 50MHz is deployed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9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30KHz data SCS on n40 is more preferable for Band X + Band n40 CA, where X is with the bandwidth larger than 50MHz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If 15KHz data SCS is used on Band n40, then some UE may not support such CA configuration, because </a:t>
            </a:r>
            <a:r>
              <a:rPr lang="en-US" altLang="zh-CN" sz="1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 of simultaneous reception of with different numerologies in CA is optional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75" y="1826684"/>
            <a:ext cx="5518859" cy="11064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9354" y="4519988"/>
            <a:ext cx="6564313" cy="21194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84349"/>
            <a:ext cx="5740400" cy="11727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57264" y="2933171"/>
            <a:ext cx="24336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Channel bandwidth of UE for n40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0960" y="2933171"/>
            <a:ext cx="2420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Channel bandwidth of BS for n40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6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Drawbacks using 15KHz SCS SSB and 30KHz SCS data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oss of spectrum efficiency due to guard band between SSB and data, because SSB with 15KHz SCS is not orthogonal to data with 30KHz SCS. 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Worse RRM measurement performance would be expected and part of RRM requirement is missing, because concurrent intra-frequency measurement and reception of data is an option feature (</a:t>
            </a:r>
            <a:r>
              <a:rPr lang="en-US" altLang="zh-CN" sz="12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simultaneousRxDataSSB-DiffNumerology</a:t>
            </a:r>
            <a:r>
              <a:rPr lang="en-US" altLang="zh-CN" sz="12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2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simultaneousRxDataSSB-DiffNumerology</a:t>
            </a:r>
            <a:r>
              <a:rPr lang="en-US" altLang="zh-CN" sz="12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lvl="3">
              <a:lnSpc>
                <a:spcPct val="150000"/>
              </a:lnSpc>
              <a:spcBef>
                <a:spcPts val="0"/>
              </a:spcBef>
            </a:pPr>
            <a:r>
              <a:rPr lang="en-GB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Indicates whether the UE supports concurrent intra-frequency measurement on serving cell or neighbouring cell and PDCCH or PDSCH reception from the serving cell with a different numerology as defined in clause 8 and 9 of TS 38.133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GB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If UE cannot support </a:t>
            </a:r>
            <a:r>
              <a:rPr lang="en-US" altLang="zh-CN" sz="1200" i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simultaneousRxDataSSB-DiffNumerology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then poor performance is expected and no requirement is defined. One example in TS 38.133 is shown below.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531" y="3588015"/>
            <a:ext cx="5788135" cy="289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3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Background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Analysis of non-backward compatibility (NBC)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No change to ASN.1 is needed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change from Rel-16 on n40 will cause the NBC issue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Rel-15 UE supporting only 15KHz SCS SSB cannot access Rel-16 network using 30KHz SCS SSB.</a:t>
            </a:r>
          </a:p>
          <a:p>
            <a:pPr lvl="2">
              <a:lnSpc>
                <a:spcPct val="150000"/>
              </a:lnSpc>
              <a:spcBef>
                <a:spcPts val="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15KHz SCS and 30KHz SCS have already been supported in some FR1 bands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existing band n5, n41, n66, n90, both 15KHz SCS and 30KHz SCS are supported for SSB.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98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0867"/>
            <a:ext cx="10515600" cy="685801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46668"/>
            <a:ext cx="11379199" cy="533029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dd 30KHz SSB SCS for n40 in Rel-15</a:t>
            </a:r>
          </a:p>
        </p:txBody>
      </p:sp>
    </p:spTree>
    <p:extLst>
      <p:ext uri="{BB962C8B-B14F-4D97-AF65-F5344CB8AC3E}">
        <p14:creationId xmlns:p14="http://schemas.microsoft.com/office/powerpoint/2010/main" val="295276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349</Words>
  <Application>Microsoft Office PowerPoint</Application>
  <PresentationFormat>宽屏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Calibri Light</vt:lpstr>
      <vt:lpstr>Office Theme</vt:lpstr>
      <vt:lpstr>WF on adding 30KHz SCS for n40 SSB</vt:lpstr>
      <vt:lpstr>Background</vt:lpstr>
      <vt:lpstr>Background</vt:lpstr>
      <vt:lpstr>Background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adding 30KHz SCS for n40 SSB</dc:title>
  <dc:creator>Huawei</dc:creator>
  <cp:lastModifiedBy>Daixizeng</cp:lastModifiedBy>
  <cp:revision>24</cp:revision>
  <dcterms:created xsi:type="dcterms:W3CDTF">2020-03-03T09:58:03Z</dcterms:created>
  <dcterms:modified xsi:type="dcterms:W3CDTF">2020-03-05T00:12:12Z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1582507889</vt:lpwstr>
  </property>
  <property fmtid="{D5CDD505-2E9C-101B-9397-08002B2CF9AE}" pid="6" name="_2015_ms_pID_725343">
    <vt:lpwstr>(2)RxORZzhGEpRVpJQRa7UZS/c2nB3Lh19toj5YBG9I5Q/iTTT/kGgAcOVigr+ryOW1/IW3tYdF
L871rc/+RjWlTpH9nYKEiKtyQxj6SdEMmd7p4ptemEYoGvHNjXYF/T2qOioqm8yY7YmUEa6R
KjAE6czGuf1shgswDQJ4Ti0SlxfAkTOytDYtsb2cpGmLCYyzEnLQQrKyajWF0A816CVoTcfi
wLeOhYe61jRK2VnlQz</vt:lpwstr>
  </property>
  <property fmtid="{D5CDD505-2E9C-101B-9397-08002B2CF9AE}" pid="7" name="_2015_ms_pID_7253431">
    <vt:lpwstr>1oddHi1Msx8LdmLjyBdO4+JU4Dow0oErz0bg6WjAAb65lzds2HKbjd
J017FWa7ZuS6WVJehI7DKxlAp6u80UjnCFDvtV5kUdSrk6r8JbgttFDLkfeK2qHEF1IcXWbC
MBC+GZOFfGPuES1Le99jqr34axa26324opGduWHsq86jfMrBIghnqlvmODu1T7kc8cWM5MOo
NgaWC1EthufhrzO2</vt:lpwstr>
  </property>
</Properties>
</file>